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6"/>
  </p:notes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61" r:id="rId11"/>
    <p:sldId id="272" r:id="rId12"/>
    <p:sldId id="270" r:id="rId13"/>
    <p:sldId id="262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E6A4-CD8C-46D0-AC54-02C22E116AC1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AFB3B-9D53-438A-B3E3-F4DAB65D2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AFB3B-9D53-438A-B3E3-F4DAB65D21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 smtClean="0"/>
              <a:t>An online SHOPPING website project </a:t>
            </a:r>
          </a:p>
          <a:p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 smtClean="0"/>
          </a:p>
          <a:p>
            <a:r>
              <a:rPr lang="en-US" sz="1200" b="0" dirty="0" err="1" smtClean="0"/>
              <a:t>Ziegfreid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morissey</a:t>
            </a:r>
            <a:r>
              <a:rPr lang="en-US" sz="1200" b="0" dirty="0" smtClean="0"/>
              <a:t> </a:t>
            </a:r>
            <a:r>
              <a:rPr lang="en-US" sz="1200" dirty="0" err="1" smtClean="0"/>
              <a:t>flameÑo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 descr="W6D5_CLASS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86700"/>
            <a:ext cx="8686800" cy="4737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</a:p>
          <a:p>
            <a:endParaRPr lang="en-US" dirty="0"/>
          </a:p>
        </p:txBody>
      </p:sp>
      <p:pic>
        <p:nvPicPr>
          <p:cNvPr id="6" name="Picture 5" descr="W6D5_SEQUENCE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609600"/>
            <a:ext cx="64008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to favorite</a:t>
            </a:r>
          </a:p>
          <a:p>
            <a:pPr lvl="1"/>
            <a:r>
              <a:rPr lang="en-US" dirty="0" smtClean="0"/>
              <a:t>Apply premium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 Customer premium requests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JPA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smtClean="0"/>
              <a:t>Spring MVC</a:t>
            </a:r>
          </a:p>
          <a:p>
            <a:r>
              <a:rPr lang="en-US" dirty="0" smtClean="0"/>
              <a:t>Log4J</a:t>
            </a:r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favorite items list (only indicator in UI)</a:t>
            </a:r>
          </a:p>
          <a:p>
            <a:pPr lvl="1"/>
            <a:r>
              <a:rPr lang="en-US" dirty="0" smtClean="0"/>
              <a:t>Order history does not contain product information</a:t>
            </a:r>
          </a:p>
          <a:p>
            <a:pPr lvl="1"/>
            <a:r>
              <a:rPr lang="en-US" dirty="0" smtClean="0"/>
              <a:t>No admin UI for blacklisting users</a:t>
            </a:r>
          </a:p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First Verifier: </a:t>
            </a:r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Second Verifier: </a:t>
            </a:r>
            <a:r>
              <a:rPr lang="en-US" dirty="0" err="1" smtClean="0"/>
              <a:t>Ziggy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Distribution of tasks</a:t>
            </a:r>
          </a:p>
          <a:p>
            <a:pPr lvl="1"/>
            <a:r>
              <a:rPr lang="en-US" dirty="0" smtClean="0"/>
              <a:t>Most of the UI Enhancements (Except Account Information &amp; User Request Pages)</a:t>
            </a:r>
          </a:p>
          <a:p>
            <a:pPr lvl="1"/>
            <a:r>
              <a:rPr lang="en-US" dirty="0" smtClean="0"/>
              <a:t>JMS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Checkout Logic</a:t>
            </a:r>
          </a:p>
          <a:p>
            <a:pPr lvl="1"/>
            <a:r>
              <a:rPr lang="en-US" dirty="0" smtClean="0"/>
              <a:t>Blacklist Filter</a:t>
            </a:r>
          </a:p>
          <a:p>
            <a:pPr lvl="1"/>
            <a:r>
              <a:rPr lang="en-US" dirty="0" smtClean="0"/>
              <a:t>Favorite Items Logic </a:t>
            </a:r>
          </a:p>
          <a:p>
            <a:pPr lvl="1"/>
            <a:r>
              <a:rPr lang="en-US" dirty="0" smtClean="0"/>
              <a:t>Premium Register Logic</a:t>
            </a:r>
          </a:p>
          <a:p>
            <a:pPr lvl="1"/>
            <a:r>
              <a:rPr lang="en-US" dirty="0" smtClean="0"/>
              <a:t>DB Architecture Changes (+ ERD)</a:t>
            </a:r>
          </a:p>
          <a:p>
            <a:pPr lvl="1"/>
            <a:r>
              <a:rPr lang="en-US" dirty="0" smtClean="0"/>
              <a:t>UI: User Request Page, Registration logic (Assisted)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Migration of DAO classes from Hibernate to </a:t>
            </a:r>
            <a:r>
              <a:rPr lang="en-US" dirty="0" err="1" smtClean="0"/>
              <a:t>Eclipselink</a:t>
            </a:r>
            <a:endParaRPr lang="en-US" dirty="0" smtClean="0"/>
          </a:p>
          <a:p>
            <a:pPr lvl="1"/>
            <a:r>
              <a:rPr lang="en-US" dirty="0" smtClean="0"/>
              <a:t>Service layer/classes</a:t>
            </a:r>
          </a:p>
          <a:p>
            <a:pPr lvl="1"/>
            <a:r>
              <a:rPr lang="en-US" dirty="0" smtClean="0"/>
              <a:t>Abstract class/Generic DAO</a:t>
            </a:r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Controllers: </a:t>
            </a:r>
            <a:r>
              <a:rPr lang="en-US" dirty="0" err="1" smtClean="0"/>
              <a:t>AddtoCart</a:t>
            </a:r>
            <a:r>
              <a:rPr lang="en-US" dirty="0" smtClean="0"/>
              <a:t>, </a:t>
            </a:r>
            <a:r>
              <a:rPr lang="en-US" dirty="0" err="1" smtClean="0"/>
              <a:t>CartProduct</a:t>
            </a:r>
            <a:r>
              <a:rPr lang="en-US" dirty="0" smtClean="0"/>
              <a:t>, Login, Order, </a:t>
            </a:r>
            <a:r>
              <a:rPr lang="en-US" dirty="0" err="1" smtClean="0"/>
              <a:t>OrderProducts</a:t>
            </a:r>
            <a:r>
              <a:rPr lang="en-US" dirty="0" smtClean="0"/>
              <a:t>, Products, Register, User</a:t>
            </a:r>
          </a:p>
          <a:p>
            <a:pPr lvl="1"/>
            <a:r>
              <a:rPr lang="en-US" dirty="0" err="1" smtClean="0"/>
              <a:t>CartProductDAOImpl</a:t>
            </a:r>
            <a:r>
              <a:rPr lang="en-US" dirty="0" smtClean="0"/>
              <a:t>, </a:t>
            </a:r>
            <a:r>
              <a:rPr lang="en-US" dirty="0" err="1" smtClean="0"/>
              <a:t>CartProductSVCImpl</a:t>
            </a:r>
            <a:endParaRPr lang="en-US" dirty="0" smtClean="0"/>
          </a:p>
          <a:p>
            <a:pPr lvl="1"/>
            <a:r>
              <a:rPr lang="en-US" dirty="0" smtClean="0"/>
              <a:t>Password Hashing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dirty="0" smtClean="0"/>
              <a:t>User model, DAO, </a:t>
            </a:r>
            <a:r>
              <a:rPr lang="en-US" dirty="0" err="1" smtClean="0"/>
              <a:t>DAOImpl</a:t>
            </a:r>
            <a:endParaRPr lang="en-US" dirty="0" smtClean="0"/>
          </a:p>
          <a:p>
            <a:pPr lvl="1"/>
            <a:r>
              <a:rPr lang="en-US" dirty="0" smtClean="0"/>
              <a:t>User Count Listener</a:t>
            </a:r>
          </a:p>
          <a:p>
            <a:pPr lvl="1"/>
            <a:r>
              <a:rPr lang="en-US" dirty="0" smtClean="0"/>
              <a:t>User Count Controller</a:t>
            </a:r>
          </a:p>
          <a:p>
            <a:pPr lvl="1"/>
            <a:r>
              <a:rPr lang="en-US" dirty="0" smtClean="0"/>
              <a:t>Request DAO, </a:t>
            </a:r>
            <a:r>
              <a:rPr lang="en-US" dirty="0" err="1" smtClean="0"/>
              <a:t>DAOImpl</a:t>
            </a:r>
            <a:r>
              <a:rPr lang="en-US" dirty="0" smtClean="0"/>
              <a:t>, SVC, </a:t>
            </a:r>
            <a:r>
              <a:rPr lang="en-US" dirty="0" err="1" smtClean="0"/>
              <a:t>SVCImpl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UML </a:t>
            </a:r>
          </a:p>
          <a:p>
            <a:pPr lvl="1"/>
            <a:r>
              <a:rPr lang="en-US" dirty="0" smtClean="0"/>
              <a:t>Gantt Chart</a:t>
            </a:r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Account Controller</a:t>
            </a:r>
          </a:p>
          <a:p>
            <a:pPr lvl="1"/>
            <a:r>
              <a:rPr lang="en-US" dirty="0" smtClean="0"/>
              <a:t>Edit Register Controller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24200" y="381000"/>
            <a:ext cx="5638799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328</TotalTime>
  <Words>351</Words>
  <Application>Microsoft Office PowerPoint</Application>
  <PresentationFormat>On-screen Show (4:3)</PresentationFormat>
  <Paragraphs>117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UML Diagram</vt:lpstr>
      <vt:lpstr>UML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Windows User</cp:lastModifiedBy>
  <cp:revision>36</cp:revision>
  <dcterms:created xsi:type="dcterms:W3CDTF">2016-07-24T12:50:22Z</dcterms:created>
  <dcterms:modified xsi:type="dcterms:W3CDTF">2016-07-25T02:29:30Z</dcterms:modified>
</cp:coreProperties>
</file>