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Client-Server Chat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Ziegfried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 Base Classes</a:t>
            </a:r>
            <a:r>
              <a:rPr lang="en-US" dirty="0" smtClean="0"/>
              <a:t>, </a:t>
            </a:r>
            <a:r>
              <a:rPr lang="en-US" smtClean="0"/>
              <a:t>File Transactions</a:t>
            </a:r>
            <a:endParaRPr lang="en-US" dirty="0" smtClean="0"/>
          </a:p>
          <a:p>
            <a:r>
              <a:rPr lang="en-US" dirty="0" smtClean="0"/>
              <a:t>Lance Lopez – </a:t>
            </a:r>
            <a:r>
              <a:rPr lang="en-US" dirty="0" smtClean="0"/>
              <a:t>Chat (Chat Server-Client)</a:t>
            </a:r>
            <a:endParaRPr lang="en-US" dirty="0" smtClean="0"/>
          </a:p>
          <a:p>
            <a:r>
              <a:rPr lang="en-US" dirty="0" err="1" smtClean="0"/>
              <a:t>Kassandra</a:t>
            </a:r>
            <a:r>
              <a:rPr lang="en-US" dirty="0" smtClean="0"/>
              <a:t> Fuentes – UML Diagram, Register, Login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– Database Transactions</a:t>
            </a:r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– </a:t>
            </a:r>
            <a:r>
              <a:rPr lang="en-US" dirty="0" smtClean="0"/>
              <a:t>Chat-Server, Chat-Client (Chat Server-Client)</a:t>
            </a:r>
            <a:endParaRPr lang="en-US" dirty="0" smtClean="0"/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</a:t>
            </a:r>
            <a:r>
              <a:rPr lang="en-US" dirty="0" smtClean="0"/>
              <a:t>– Read Message, Send Message (Chat Server-Client)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Use case diagram</a:t>
            </a:r>
            <a:endParaRPr lang="en-US" dirty="0"/>
          </a:p>
        </p:txBody>
      </p:sp>
      <p:pic>
        <p:nvPicPr>
          <p:cNvPr id="6" name="Content Placeholder 5" descr="usecas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8450" y="1676400"/>
            <a:ext cx="861695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System sequence diagram</a:t>
            </a:r>
            <a:endParaRPr lang="en-US" dirty="0"/>
          </a:p>
        </p:txBody>
      </p:sp>
      <p:pic>
        <p:nvPicPr>
          <p:cNvPr id="4" name="Content Placeholder 3" descr="sequenc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503" y="1600200"/>
            <a:ext cx="8524697" cy="4721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8025882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 may: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Login anonymously</a:t>
            </a:r>
          </a:p>
          <a:p>
            <a:r>
              <a:rPr lang="en-US" dirty="0" smtClean="0"/>
              <a:t>After login:</a:t>
            </a:r>
          </a:p>
          <a:p>
            <a:pPr lvl="1"/>
            <a:r>
              <a:rPr lang="en-US" dirty="0" smtClean="0"/>
              <a:t>Join chat</a:t>
            </a:r>
          </a:p>
          <a:p>
            <a:r>
              <a:rPr lang="en-US" dirty="0" smtClean="0"/>
              <a:t>Chat </a:t>
            </a:r>
            <a:r>
              <a:rPr lang="en-US" dirty="0" smtClean="0"/>
              <a:t>begins:</a:t>
            </a:r>
          </a:p>
          <a:p>
            <a:pPr lvl="1"/>
            <a:r>
              <a:rPr lang="en-US" dirty="0" smtClean="0"/>
              <a:t>Send message</a:t>
            </a:r>
          </a:p>
          <a:p>
            <a:pPr lvl="1"/>
            <a:r>
              <a:rPr lang="en-US" dirty="0" smtClean="0"/>
              <a:t>Receive message</a:t>
            </a:r>
          </a:p>
          <a:p>
            <a:pPr lvl="1"/>
            <a:r>
              <a:rPr lang="en-US" dirty="0" smtClean="0"/>
              <a:t>Save logs to database</a:t>
            </a:r>
          </a:p>
          <a:p>
            <a:pPr lvl="1"/>
            <a:r>
              <a:rPr lang="en-US" dirty="0" smtClean="0"/>
              <a:t>Save logs to file</a:t>
            </a:r>
          </a:p>
          <a:p>
            <a:pPr lvl="1"/>
            <a:r>
              <a:rPr lang="en-US" dirty="0" smtClean="0"/>
              <a:t>View active</a:t>
            </a:r>
          </a:p>
          <a:p>
            <a:r>
              <a:rPr lang="en-US" dirty="0" smtClean="0"/>
              <a:t>Logout</a:t>
            </a:r>
          </a:p>
          <a:p>
            <a:pPr lvl="1"/>
            <a:r>
              <a:rPr lang="en-US" dirty="0" smtClean="0"/>
              <a:t>Bye command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Transaction Classes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Chat</a:t>
            </a:r>
          </a:p>
          <a:p>
            <a:pPr lvl="2"/>
            <a:r>
              <a:rPr lang="en-US" dirty="0" smtClean="0"/>
              <a:t>Chat Server</a:t>
            </a:r>
          </a:p>
          <a:p>
            <a:pPr lvl="2"/>
            <a:r>
              <a:rPr lang="en-US" dirty="0" smtClean="0"/>
              <a:t>Chat Client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Base Classes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Default Page</a:t>
            </a:r>
          </a:p>
          <a:p>
            <a:r>
              <a:rPr lang="en-US" dirty="0" smtClean="0"/>
              <a:t>Utility Classes</a:t>
            </a:r>
          </a:p>
          <a:p>
            <a:pPr lvl="1"/>
            <a:r>
              <a:rPr lang="en-US" dirty="0" smtClean="0"/>
              <a:t>Database Transaction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File Transaction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621</TotalTime>
  <Words>135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Client-Server Chat</vt:lpstr>
      <vt:lpstr>Contributions</vt:lpstr>
      <vt:lpstr>UML Diagram: Use case diagram</vt:lpstr>
      <vt:lpstr>UML Diagram: System sequence diagram</vt:lpstr>
      <vt:lpstr>UML diagram: Class diagram</vt:lpstr>
      <vt:lpstr>Program </vt:lpstr>
      <vt:lpstr>Classes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Chat</dc:title>
  <dc:creator>KASSANDRA YSABEL FUENTES (SOPA-ISD-OOCLL/MNL)</dc:creator>
  <cp:lastModifiedBy>Windows User</cp:lastModifiedBy>
  <cp:revision>17</cp:revision>
  <dcterms:created xsi:type="dcterms:W3CDTF">2006-08-16T00:00:00Z</dcterms:created>
  <dcterms:modified xsi:type="dcterms:W3CDTF">2016-06-26T15:33:20Z</dcterms:modified>
</cp:coreProperties>
</file>