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563EB52-F062-44F1-A42F-0ABAA150C804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9D5114-2F70-4F11-A70A-8D3EB168E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Group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Task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User Interface</a:t>
            </a:r>
          </a:p>
          <a:p>
            <a:pPr lvl="1"/>
            <a:r>
              <a:rPr lang="en-PH" dirty="0" err="1" smtClean="0"/>
              <a:t>Ziegfreid</a:t>
            </a:r>
            <a:r>
              <a:rPr lang="en-PH" dirty="0" smtClean="0"/>
              <a:t> </a:t>
            </a:r>
          </a:p>
          <a:p>
            <a:pPr lvl="1"/>
            <a:r>
              <a:rPr lang="en-PH" dirty="0" smtClean="0"/>
              <a:t>William</a:t>
            </a:r>
          </a:p>
          <a:p>
            <a:pPr lvl="1"/>
            <a:r>
              <a:rPr lang="en-PH" dirty="0" err="1" smtClean="0"/>
              <a:t>Kassandra</a:t>
            </a:r>
            <a:endParaRPr lang="en-PH" dirty="0" smtClean="0"/>
          </a:p>
          <a:p>
            <a:pPr lvl="1">
              <a:buNone/>
            </a:pPr>
            <a:endParaRPr lang="en-PH" dirty="0" smtClean="0"/>
          </a:p>
          <a:p>
            <a:r>
              <a:rPr lang="en-PH" dirty="0" smtClean="0"/>
              <a:t>Server Side</a:t>
            </a:r>
          </a:p>
          <a:p>
            <a:pPr lvl="1"/>
            <a:r>
              <a:rPr lang="en-PH" dirty="0" smtClean="0"/>
              <a:t>Lance</a:t>
            </a:r>
          </a:p>
          <a:p>
            <a:pPr lvl="1"/>
            <a:r>
              <a:rPr lang="en-PH" dirty="0" err="1" smtClean="0"/>
              <a:t>Meynard</a:t>
            </a:r>
            <a:endParaRPr lang="en-PH" dirty="0" smtClean="0"/>
          </a:p>
          <a:p>
            <a:pPr lvl="1"/>
            <a:r>
              <a:rPr lang="en-PH" dirty="0" smtClean="0"/>
              <a:t>Danna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Register</a:t>
            </a:r>
          </a:p>
          <a:p>
            <a:r>
              <a:rPr lang="en-PH" dirty="0" smtClean="0"/>
              <a:t>Login</a:t>
            </a:r>
          </a:p>
          <a:p>
            <a:r>
              <a:rPr lang="en-PH" dirty="0" smtClean="0"/>
              <a:t>Checkout</a:t>
            </a:r>
          </a:p>
          <a:p>
            <a:r>
              <a:rPr lang="en-PH" dirty="0" smtClean="0"/>
              <a:t>Buy </a:t>
            </a:r>
          </a:p>
          <a:p>
            <a:r>
              <a:rPr lang="en-PH" dirty="0" smtClean="0"/>
              <a:t>Edit from </a:t>
            </a:r>
            <a:r>
              <a:rPr lang="en-PH" dirty="0" smtClean="0"/>
              <a:t>Cart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No </a:t>
            </a:r>
            <a:r>
              <a:rPr lang="en-PH" dirty="0" err="1" smtClean="0"/>
              <a:t>captcha</a:t>
            </a:r>
            <a:endParaRPr lang="en-PH" dirty="0" smtClean="0"/>
          </a:p>
          <a:p>
            <a:r>
              <a:rPr lang="en-PH" dirty="0" smtClean="0"/>
              <a:t>No order history</a:t>
            </a:r>
          </a:p>
          <a:p>
            <a:r>
              <a:rPr lang="en-PH" dirty="0" smtClean="0"/>
              <a:t>No </a:t>
            </a:r>
            <a:r>
              <a:rPr lang="en-PH" dirty="0" smtClean="0"/>
              <a:t>pagination</a:t>
            </a:r>
          </a:p>
          <a:p>
            <a:r>
              <a:rPr lang="en-PH" dirty="0" smtClean="0"/>
              <a:t>No </a:t>
            </a:r>
            <a:r>
              <a:rPr lang="en-PH" dirty="0" err="1" smtClean="0"/>
              <a:t>Junit</a:t>
            </a:r>
            <a:endParaRPr lang="en-PH" dirty="0" smtClean="0"/>
          </a:p>
          <a:p>
            <a:r>
              <a:rPr lang="en-PH" dirty="0" smtClean="0"/>
              <a:t>No Advance UI Validation</a:t>
            </a:r>
          </a:p>
          <a:p>
            <a:r>
              <a:rPr lang="en-PH" dirty="0" smtClean="0"/>
              <a:t>No </a:t>
            </a:r>
            <a:r>
              <a:rPr lang="en-PH" dirty="0" err="1" smtClean="0"/>
              <a:t>javadoc</a:t>
            </a:r>
            <a:r>
              <a:rPr lang="en-PH" dirty="0" smtClean="0"/>
              <a:t> comments</a:t>
            </a:r>
          </a:p>
          <a:p>
            <a:r>
              <a:rPr lang="en-PH" dirty="0" smtClean="0"/>
              <a:t>No required field indicators</a:t>
            </a:r>
          </a:p>
          <a:p>
            <a:r>
              <a:rPr lang="en-PH" smtClean="0"/>
              <a:t>No admin</a:t>
            </a:r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UI-Server Integration</a:t>
            </a:r>
          </a:p>
          <a:p>
            <a:r>
              <a:rPr lang="en-PH" dirty="0" smtClean="0"/>
              <a:t>Required JAR files</a:t>
            </a:r>
          </a:p>
          <a:p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55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Watch Me Whip</vt:lpstr>
      <vt:lpstr>Task Distribution</vt:lpstr>
      <vt:lpstr>Functionalities</vt:lpstr>
      <vt:lpstr>Limitations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5</cp:revision>
  <dcterms:created xsi:type="dcterms:W3CDTF">2016-07-17T18:25:58Z</dcterms:created>
  <dcterms:modified xsi:type="dcterms:W3CDTF">2016-07-18T01:50:24Z</dcterms:modified>
</cp:coreProperties>
</file>