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60" r:id="rId3"/>
    <p:sldId id="259" r:id="rId4"/>
    <p:sldId id="258" r:id="rId5"/>
    <p:sldId id="265" r:id="rId6"/>
    <p:sldId id="266" r:id="rId7"/>
    <p:sldId id="267" r:id="rId8"/>
    <p:sldId id="257" r:id="rId9"/>
    <p:sldId id="268" r:id="rId10"/>
    <p:sldId id="261" r:id="rId11"/>
    <p:sldId id="269" r:id="rId12"/>
    <p:sldId id="272" r:id="rId13"/>
    <p:sldId id="270" r:id="rId14"/>
    <p:sldId id="273" r:id="rId15"/>
    <p:sldId id="271" r:id="rId16"/>
    <p:sldId id="262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E4E4E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BB62BA5-F595-4E22-AB5B-FC114FA6C943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1" dirty="0" smtClean="0"/>
              <a:t>An online SHOPPING website project </a:t>
            </a:r>
          </a:p>
          <a:p>
            <a:r>
              <a:rPr lang="en-US" dirty="0" smtClean="0"/>
              <a:t>by group 2</a:t>
            </a:r>
          </a:p>
          <a:p>
            <a:endParaRPr lang="en-US" dirty="0" smtClean="0"/>
          </a:p>
          <a:p>
            <a:r>
              <a:rPr lang="en-US" sz="1200" b="0" dirty="0" smtClean="0"/>
              <a:t>Danna Pauline </a:t>
            </a:r>
            <a:r>
              <a:rPr lang="en-US" sz="1200" dirty="0" err="1" smtClean="0"/>
              <a:t>Soquiat</a:t>
            </a:r>
            <a:endParaRPr lang="en-US" sz="1200" dirty="0" smtClean="0"/>
          </a:p>
          <a:p>
            <a:r>
              <a:rPr lang="en-US" sz="1200" b="0" dirty="0" err="1" smtClean="0"/>
              <a:t>Kassandra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Ysabel</a:t>
            </a:r>
            <a:r>
              <a:rPr lang="en-US" sz="1200" b="0" dirty="0" smtClean="0"/>
              <a:t> </a:t>
            </a:r>
            <a:r>
              <a:rPr lang="en-US" sz="1200" dirty="0" smtClean="0"/>
              <a:t>Fuentes</a:t>
            </a:r>
          </a:p>
          <a:p>
            <a:r>
              <a:rPr lang="en-US" sz="1200" b="0" dirty="0" smtClean="0"/>
              <a:t>Lance jasper </a:t>
            </a:r>
            <a:r>
              <a:rPr lang="en-US" sz="1200" dirty="0" err="1" smtClean="0"/>
              <a:t>lopez</a:t>
            </a:r>
            <a:endParaRPr lang="en-US" sz="1200" dirty="0" smtClean="0"/>
          </a:p>
          <a:p>
            <a:r>
              <a:rPr lang="en-US" sz="1200" b="0" dirty="0" err="1" smtClean="0"/>
              <a:t>Meynard</a:t>
            </a:r>
            <a:r>
              <a:rPr lang="en-US" sz="1200" b="0" dirty="0" smtClean="0"/>
              <a:t> </a:t>
            </a:r>
            <a:r>
              <a:rPr lang="en-US" sz="1200" dirty="0" err="1" smtClean="0"/>
              <a:t>denoyo</a:t>
            </a:r>
            <a:endParaRPr lang="en-US" sz="1200" dirty="0" smtClean="0"/>
          </a:p>
          <a:p>
            <a:r>
              <a:rPr lang="en-US" sz="1200" b="0" dirty="0" smtClean="0"/>
              <a:t>William </a:t>
            </a:r>
            <a:r>
              <a:rPr lang="en-US" sz="1200" dirty="0" err="1" smtClean="0"/>
              <a:t>Kalingasan</a:t>
            </a:r>
            <a:endParaRPr lang="en-US" sz="1200" dirty="0" smtClean="0"/>
          </a:p>
          <a:p>
            <a:r>
              <a:rPr lang="en-US" sz="1200" b="0" dirty="0" err="1" smtClean="0"/>
              <a:t>Ziegfreid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morissey</a:t>
            </a:r>
            <a:r>
              <a:rPr lang="en-US" sz="1200" b="0" dirty="0" smtClean="0"/>
              <a:t> </a:t>
            </a:r>
            <a:r>
              <a:rPr lang="en-US" sz="1200" dirty="0" err="1" smtClean="0"/>
              <a:t>flameÑo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1026" name="Picture 2" descr="D:\gitvob\Group2Projects\7. Group Project\W6D5_Project\PPT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533400"/>
            <a:ext cx="4495800" cy="15285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1026" name="Picture 2" descr="D:\gitvob\Group2Projects\7. Group Project\W6D5_Project\UML DIAGRAMS\W6D5_USECASE_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080797" cy="3848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4" name="Picture 3" descr="UseCaseDiagramPic.jpg"/>
          <p:cNvPicPr>
            <a:picLocks noChangeAspect="1"/>
          </p:cNvPicPr>
          <p:nvPr/>
        </p:nvPicPr>
        <p:blipFill>
          <a:blip r:embed="rId2" cstate="print"/>
          <a:srcRect t="18184"/>
          <a:stretch>
            <a:fillRect/>
          </a:stretch>
        </p:blipFill>
        <p:spPr>
          <a:xfrm>
            <a:off x="152400" y="1524000"/>
            <a:ext cx="8839200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62400" y="5105400"/>
            <a:ext cx="304800" cy="2286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400" y="5105400"/>
            <a:ext cx="304800" cy="2286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W6D5_CLASS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1698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4" name="Picture 3" descr="ClassDiagramP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76400"/>
            <a:ext cx="8839200" cy="41043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4" name="Picture 3" descr="W6D5_SEQUENCEDIAGRAM.jpg"/>
          <p:cNvPicPr>
            <a:picLocks noChangeAspect="1"/>
          </p:cNvPicPr>
          <p:nvPr/>
        </p:nvPicPr>
        <p:blipFill>
          <a:blip r:embed="rId2" cstate="print"/>
          <a:srcRect b="31111"/>
          <a:stretch>
            <a:fillRect/>
          </a:stretch>
        </p:blipFill>
        <p:spPr>
          <a:xfrm>
            <a:off x="1447800" y="1524000"/>
            <a:ext cx="6158204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6" name="Picture 5" descr="SequenceDiagram2.jpg"/>
          <p:cNvPicPr>
            <a:picLocks noChangeAspect="1"/>
          </p:cNvPicPr>
          <p:nvPr/>
        </p:nvPicPr>
        <p:blipFill>
          <a:blip r:embed="rId2" cstate="print"/>
          <a:srcRect b="3390"/>
          <a:stretch>
            <a:fillRect/>
          </a:stretch>
        </p:blipFill>
        <p:spPr>
          <a:xfrm>
            <a:off x="304800" y="1524000"/>
            <a:ext cx="85344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Functions Per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Register/Login/Logout</a:t>
            </a:r>
          </a:p>
          <a:p>
            <a:pPr lvl="1"/>
            <a:r>
              <a:rPr lang="en-US" dirty="0" smtClean="0"/>
              <a:t>Browse products</a:t>
            </a:r>
          </a:p>
          <a:p>
            <a:pPr lvl="1"/>
            <a:r>
              <a:rPr lang="en-US" dirty="0" smtClean="0"/>
              <a:t>Add to Cart</a:t>
            </a:r>
          </a:p>
          <a:p>
            <a:pPr lvl="1"/>
            <a:r>
              <a:rPr lang="en-US" dirty="0" smtClean="0"/>
              <a:t>Edit cart</a:t>
            </a:r>
          </a:p>
          <a:p>
            <a:pPr lvl="1"/>
            <a:r>
              <a:rPr lang="en-US" dirty="0" smtClean="0"/>
              <a:t>Remove product from cart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/>
              <a:t>Product to </a:t>
            </a:r>
            <a:r>
              <a:rPr lang="en-US" dirty="0" smtClean="0"/>
              <a:t>favorite</a:t>
            </a:r>
          </a:p>
          <a:p>
            <a:pPr lvl="1"/>
            <a:r>
              <a:rPr lang="en-US" dirty="0" smtClean="0"/>
              <a:t>Request for a premium account</a:t>
            </a:r>
          </a:p>
          <a:p>
            <a:pPr lvl="1"/>
            <a:r>
              <a:rPr lang="en-US" dirty="0" smtClean="0"/>
              <a:t>View Product Details/Reviews</a:t>
            </a:r>
          </a:p>
          <a:p>
            <a:pPr lvl="1"/>
            <a:r>
              <a:rPr lang="en-US" dirty="0" smtClean="0"/>
              <a:t>Post/Delete Product Reviews</a:t>
            </a:r>
          </a:p>
          <a:p>
            <a:pPr lvl="1"/>
            <a:r>
              <a:rPr lang="en-US" dirty="0" smtClean="0"/>
              <a:t>Update account details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Start Admin Topic consumer</a:t>
            </a:r>
          </a:p>
          <a:p>
            <a:pPr lvl="1"/>
            <a:r>
              <a:rPr lang="en-US" dirty="0" smtClean="0"/>
              <a:t>Approve/Reject </a:t>
            </a:r>
            <a:r>
              <a:rPr lang="en-US" dirty="0" smtClean="0"/>
              <a:t>Customer premium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Manage User, Admin, Orders, Online User (CRUD)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Applied: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Filters/Listeners</a:t>
            </a:r>
          </a:p>
          <a:p>
            <a:r>
              <a:rPr lang="en-US" dirty="0" smtClean="0"/>
              <a:t>Object Relational Mapping</a:t>
            </a:r>
          </a:p>
          <a:p>
            <a:r>
              <a:rPr lang="en-US" dirty="0" smtClean="0"/>
              <a:t>JMS </a:t>
            </a:r>
          </a:p>
          <a:p>
            <a:r>
              <a:rPr lang="en-US" dirty="0" smtClean="0"/>
              <a:t>REST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JPQL</a:t>
            </a:r>
          </a:p>
          <a:p>
            <a:r>
              <a:rPr lang="en-US" dirty="0" smtClean="0"/>
              <a:t>Password Hash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Validator</a:t>
            </a:r>
            <a:endParaRPr lang="en-US" dirty="0" smtClean="0"/>
          </a:p>
          <a:p>
            <a:r>
              <a:rPr lang="en-US" dirty="0" err="1" smtClean="0"/>
              <a:t>ExtJS</a:t>
            </a:r>
            <a:endParaRPr lang="en-US" dirty="0" smtClean="0"/>
          </a:p>
          <a:p>
            <a:r>
              <a:rPr lang="en-US" dirty="0" err="1" smtClean="0"/>
              <a:t>GenericDAO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Watch Me Whip is an online watch shop that features:</a:t>
            </a:r>
          </a:p>
          <a:p>
            <a:pPr lvl="1"/>
            <a:r>
              <a:rPr lang="en-US" dirty="0" smtClean="0"/>
              <a:t>Register/Login/Logout</a:t>
            </a:r>
          </a:p>
          <a:p>
            <a:pPr lvl="1"/>
            <a:r>
              <a:rPr lang="en-US" dirty="0" smtClean="0"/>
              <a:t>Add/Edit/Remove Product From Cart</a:t>
            </a:r>
          </a:p>
          <a:p>
            <a:pPr lvl="1"/>
            <a:r>
              <a:rPr lang="en-US" dirty="0" smtClean="0"/>
              <a:t>Save Cart Upon Logging Out</a:t>
            </a:r>
          </a:p>
          <a:p>
            <a:pPr lvl="1"/>
            <a:r>
              <a:rPr lang="en-US" dirty="0" smtClean="0"/>
              <a:t>Mark Products As </a:t>
            </a:r>
            <a:r>
              <a:rPr lang="en-US" dirty="0" smtClean="0"/>
              <a:t>Favorites</a:t>
            </a:r>
          </a:p>
          <a:p>
            <a:pPr lvl="1"/>
            <a:r>
              <a:rPr lang="en-US" dirty="0" smtClean="0"/>
              <a:t>View Product details and reviews</a:t>
            </a:r>
          </a:p>
          <a:p>
            <a:pPr lvl="1"/>
            <a:r>
              <a:rPr lang="en-US" dirty="0" smtClean="0"/>
              <a:t>Post/Delete </a:t>
            </a:r>
            <a:r>
              <a:rPr lang="en-US" dirty="0" smtClean="0"/>
              <a:t>R</a:t>
            </a:r>
            <a:r>
              <a:rPr lang="en-US" dirty="0" smtClean="0"/>
              <a:t>eview</a:t>
            </a:r>
            <a:endParaRPr lang="en-US" dirty="0" smtClean="0"/>
          </a:p>
          <a:p>
            <a:pPr lvl="1"/>
            <a:r>
              <a:rPr lang="en-US" dirty="0" smtClean="0"/>
              <a:t>Apply For Premium Account</a:t>
            </a:r>
          </a:p>
          <a:p>
            <a:pPr lvl="1"/>
            <a:r>
              <a:rPr lang="en-US" dirty="0" smtClean="0"/>
              <a:t>Apply Premium Code Upon Registering</a:t>
            </a:r>
          </a:p>
          <a:p>
            <a:pPr lvl="1"/>
            <a:r>
              <a:rPr lang="en-US" dirty="0" smtClean="0"/>
              <a:t>Update Customer Information</a:t>
            </a:r>
          </a:p>
          <a:p>
            <a:pPr lvl="1"/>
            <a:r>
              <a:rPr lang="en-US" dirty="0" smtClean="0"/>
              <a:t>User Count</a:t>
            </a:r>
          </a:p>
          <a:p>
            <a:pPr lvl="1"/>
            <a:r>
              <a:rPr lang="en-US" dirty="0" smtClean="0"/>
              <a:t>Admin </a:t>
            </a:r>
            <a:r>
              <a:rPr lang="en-US" dirty="0" smtClean="0"/>
              <a:t>Account</a:t>
            </a:r>
          </a:p>
          <a:p>
            <a:pPr lvl="1"/>
            <a:r>
              <a:rPr lang="en-US" dirty="0" smtClean="0"/>
              <a:t>User, Product, Online User, Order Management (Admin)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No </a:t>
            </a:r>
            <a:r>
              <a:rPr lang="en-US" dirty="0" smtClean="0"/>
              <a:t>admin UI for blacklisting users</a:t>
            </a:r>
          </a:p>
          <a:p>
            <a:pPr lvl="1"/>
            <a:r>
              <a:rPr lang="en-US" dirty="0" smtClean="0"/>
              <a:t>No validation if premium code is valid</a:t>
            </a:r>
          </a:p>
          <a:p>
            <a:pPr lvl="1"/>
            <a:r>
              <a:rPr lang="en-US" dirty="0" smtClean="0"/>
              <a:t>No dedicated DB table for premium codes (only placed in </a:t>
            </a:r>
            <a:r>
              <a:rPr lang="en-US" dirty="0" err="1" smtClean="0"/>
              <a:t>config</a:t>
            </a:r>
            <a:r>
              <a:rPr lang="en-US" dirty="0" smtClean="0"/>
              <a:t> file)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u="sng" dirty="0" smtClean="0"/>
              <a:t>General Distribution:</a:t>
            </a:r>
          </a:p>
          <a:p>
            <a:r>
              <a:rPr lang="en-US" dirty="0" smtClean="0"/>
              <a:t>Client-Side Development</a:t>
            </a:r>
          </a:p>
          <a:p>
            <a:pPr lvl="1"/>
            <a:r>
              <a:rPr lang="en-US" dirty="0" err="1" smtClean="0"/>
              <a:t>Ziggy</a:t>
            </a:r>
            <a:endParaRPr lang="en-US" dirty="0" smtClean="0"/>
          </a:p>
          <a:p>
            <a:pPr lvl="1"/>
            <a:r>
              <a:rPr lang="en-US" dirty="0" smtClean="0"/>
              <a:t>William (Partial)</a:t>
            </a:r>
          </a:p>
          <a:p>
            <a:pPr lvl="1"/>
            <a:r>
              <a:rPr lang="en-US" dirty="0" err="1" smtClean="0"/>
              <a:t>Kass</a:t>
            </a:r>
            <a:r>
              <a:rPr lang="en-US" dirty="0" smtClean="0"/>
              <a:t> (Partial)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Server-Side Development</a:t>
            </a:r>
          </a:p>
          <a:p>
            <a:pPr lvl="1"/>
            <a:r>
              <a:rPr lang="en-US" dirty="0" smtClean="0"/>
              <a:t>Lance</a:t>
            </a:r>
          </a:p>
          <a:p>
            <a:pPr lvl="1"/>
            <a:r>
              <a:rPr lang="en-US" dirty="0" smtClean="0"/>
              <a:t>Danna</a:t>
            </a:r>
          </a:p>
          <a:p>
            <a:pPr lvl="1"/>
            <a:r>
              <a:rPr lang="en-US" dirty="0" err="1" smtClean="0"/>
              <a:t>Meynard</a:t>
            </a:r>
            <a:endParaRPr lang="en-US" dirty="0" smtClean="0"/>
          </a:p>
          <a:p>
            <a:pPr lvl="1"/>
            <a:r>
              <a:rPr lang="en-US" dirty="0" smtClean="0"/>
              <a:t>William (Partial)</a:t>
            </a:r>
          </a:p>
          <a:p>
            <a:pPr lvl="1"/>
            <a:r>
              <a:rPr lang="en-US" dirty="0" err="1" smtClean="0"/>
              <a:t>Kass</a:t>
            </a:r>
            <a:r>
              <a:rPr lang="en-US" dirty="0" smtClean="0"/>
              <a:t> (Partial)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Tito Lance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Detailed Distribution</a:t>
            </a:r>
          </a:p>
          <a:p>
            <a:r>
              <a:rPr lang="en-US" dirty="0" err="1" smtClean="0"/>
              <a:t>Ziggy</a:t>
            </a:r>
            <a:endParaRPr lang="en-US" dirty="0" smtClean="0"/>
          </a:p>
          <a:p>
            <a:pPr lvl="1"/>
            <a:r>
              <a:rPr lang="en-US" dirty="0" smtClean="0"/>
              <a:t>Product Detail/Review Window (UI)</a:t>
            </a:r>
          </a:p>
          <a:p>
            <a:pPr lvl="1"/>
            <a:r>
              <a:rPr lang="en-US" dirty="0" smtClean="0"/>
              <a:t>Product List/ Favorite Item List  (UI)</a:t>
            </a:r>
          </a:p>
          <a:p>
            <a:pPr lvl="1"/>
            <a:r>
              <a:rPr lang="en-US" dirty="0" smtClean="0"/>
              <a:t>Refresh Handling (UI)</a:t>
            </a:r>
          </a:p>
          <a:p>
            <a:pPr lvl="1"/>
            <a:r>
              <a:rPr lang="en-US" dirty="0" smtClean="0"/>
              <a:t>Confirm Password (UI)</a:t>
            </a:r>
          </a:p>
          <a:p>
            <a:r>
              <a:rPr lang="en-US" dirty="0" smtClean="0"/>
              <a:t>William</a:t>
            </a:r>
          </a:p>
          <a:p>
            <a:pPr lvl="1"/>
            <a:r>
              <a:rPr lang="en-US" dirty="0" smtClean="0"/>
              <a:t>CRUD for Online Users (UI)</a:t>
            </a:r>
          </a:p>
          <a:p>
            <a:pPr lvl="1"/>
            <a:r>
              <a:rPr lang="en-US" dirty="0" smtClean="0"/>
              <a:t>CRUD for Orders (UI)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Lance</a:t>
            </a:r>
          </a:p>
          <a:p>
            <a:pPr lvl="1"/>
            <a:r>
              <a:rPr lang="en-US" dirty="0" smtClean="0"/>
              <a:t>Product Review Table </a:t>
            </a:r>
            <a:r>
              <a:rPr lang="en-US" dirty="0" smtClean="0"/>
              <a:t>+ CRUD (Backend)</a:t>
            </a:r>
            <a:endParaRPr lang="en-US" dirty="0" smtClean="0"/>
          </a:p>
          <a:p>
            <a:pPr lvl="1"/>
            <a:r>
              <a:rPr lang="en-US" dirty="0" smtClean="0"/>
              <a:t>Log File (Backend</a:t>
            </a:r>
            <a:r>
              <a:rPr lang="en-US" dirty="0" smtClean="0"/>
              <a:t>)</a:t>
            </a:r>
          </a:p>
          <a:p>
            <a:pPr lvl="1"/>
            <a:r>
              <a:rPr lang="en-US" smtClean="0"/>
              <a:t>Testing</a:t>
            </a:r>
            <a:endParaRPr lang="en-US" dirty="0" smtClean="0"/>
          </a:p>
          <a:p>
            <a:r>
              <a:rPr lang="en-US" dirty="0" err="1" smtClean="0"/>
              <a:t>Meynard</a:t>
            </a:r>
            <a:endParaRPr lang="en-US" dirty="0" smtClean="0"/>
          </a:p>
          <a:p>
            <a:pPr lvl="1"/>
            <a:r>
              <a:rPr lang="en-US" dirty="0" smtClean="0"/>
              <a:t>Login Enhancement (Backend)</a:t>
            </a:r>
          </a:p>
          <a:p>
            <a:pPr lvl="1"/>
            <a:r>
              <a:rPr lang="en-US" dirty="0" smtClean="0"/>
              <a:t>List of Online </a:t>
            </a:r>
            <a:r>
              <a:rPr lang="en-US" dirty="0" smtClean="0"/>
              <a:t>Users Controller (Backend)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Danna</a:t>
            </a:r>
          </a:p>
          <a:p>
            <a:pPr lvl="1"/>
            <a:r>
              <a:rPr lang="en-US" sz="2000" dirty="0" smtClean="0"/>
              <a:t>Testing and CRUD Methods for User, Order, Products (Backend)</a:t>
            </a:r>
          </a:p>
          <a:p>
            <a:pPr lvl="1"/>
            <a:r>
              <a:rPr lang="en-US" dirty="0" smtClean="0"/>
              <a:t>UML</a:t>
            </a:r>
          </a:p>
          <a:p>
            <a:pPr lvl="1"/>
            <a:r>
              <a:rPr lang="en-US" dirty="0" smtClean="0"/>
              <a:t>Gantt Chart and PPT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Kass</a:t>
            </a:r>
            <a:endParaRPr lang="en-US" dirty="0" smtClean="0"/>
          </a:p>
          <a:p>
            <a:pPr lvl="1"/>
            <a:r>
              <a:rPr lang="en-US" dirty="0" smtClean="0"/>
              <a:t>CRUD for Users (UI)</a:t>
            </a:r>
          </a:p>
          <a:p>
            <a:pPr lvl="1"/>
            <a:r>
              <a:rPr lang="en-US" dirty="0" smtClean="0"/>
              <a:t>CRUD for Products (UI)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Ideal Diagram</a:t>
            </a:r>
          </a:p>
          <a:p>
            <a:endParaRPr lang="en-US" dirty="0"/>
          </a:p>
        </p:txBody>
      </p:sp>
      <p:pic>
        <p:nvPicPr>
          <p:cNvPr id="2050" name="Picture 2" descr="D:\gitvob\Group2Projects\7. Group Project\W6D5_Project\ERD\Ide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81000"/>
            <a:ext cx="5638800" cy="60279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Actual Diagram</a:t>
            </a:r>
          </a:p>
          <a:p>
            <a:endParaRPr lang="en-US" dirty="0"/>
          </a:p>
        </p:txBody>
      </p:sp>
      <p:pic>
        <p:nvPicPr>
          <p:cNvPr id="3074" name="Picture 2" descr="D:\gitvob\Group2Projects\7. Group Project\W6D5_Project\ERD\actu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57200"/>
            <a:ext cx="5488598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867</TotalTime>
  <Words>353</Words>
  <Application>Microsoft Office PowerPoint</Application>
  <PresentationFormat>On-screen Show (4:3)</PresentationFormat>
  <Paragraphs>113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Slide 1</vt:lpstr>
      <vt:lpstr>Background</vt:lpstr>
      <vt:lpstr>Limitations</vt:lpstr>
      <vt:lpstr>Distribution of Tasks</vt:lpstr>
      <vt:lpstr>Distribution of Tasks</vt:lpstr>
      <vt:lpstr>Distribution of Tasks</vt:lpstr>
      <vt:lpstr>Distribution of Tasks</vt:lpstr>
      <vt:lpstr>Entity Relationship Diagram</vt:lpstr>
      <vt:lpstr>Entity Relationship Diagram</vt:lpstr>
      <vt:lpstr>UML Diagram</vt:lpstr>
      <vt:lpstr>UML Diagram</vt:lpstr>
      <vt:lpstr>UML Diagram</vt:lpstr>
      <vt:lpstr>UML Diagram</vt:lpstr>
      <vt:lpstr>UML Diagram</vt:lpstr>
      <vt:lpstr>UML Diagram</vt:lpstr>
      <vt:lpstr>Detailed Functions Per User</vt:lpstr>
      <vt:lpstr>Concepts Applied: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Me Whip</dc:title>
  <dc:creator>Windows User</dc:creator>
  <cp:lastModifiedBy>Windows User</cp:lastModifiedBy>
  <cp:revision>44</cp:revision>
  <dcterms:created xsi:type="dcterms:W3CDTF">2016-07-24T12:50:22Z</dcterms:created>
  <dcterms:modified xsi:type="dcterms:W3CDTF">2016-07-28T11:33:43Z</dcterms:modified>
</cp:coreProperties>
</file>