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Functionalities of an online shopping website: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Customer can add/edit/remove product from cart</a:t>
            </a:r>
          </a:p>
          <a:p>
            <a:pPr lvl="1"/>
            <a:r>
              <a:rPr lang="en-US" dirty="0" smtClean="0"/>
              <a:t>Save cart of Customer</a:t>
            </a:r>
          </a:p>
          <a:p>
            <a:pPr lvl="1"/>
            <a:r>
              <a:rPr lang="en-US" dirty="0" smtClean="0"/>
              <a:t>Add products to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Edit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Order History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Register/Login/Logout</a:t>
            </a:r>
          </a:p>
          <a:p>
            <a:r>
              <a:rPr lang="en-US" dirty="0" smtClean="0"/>
              <a:t>Browse products</a:t>
            </a:r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Edit cart</a:t>
            </a:r>
          </a:p>
          <a:p>
            <a:r>
              <a:rPr lang="en-US" dirty="0" smtClean="0"/>
              <a:t>Remove product from cart</a:t>
            </a:r>
          </a:p>
          <a:p>
            <a:r>
              <a:rPr lang="en-US" dirty="0" smtClean="0"/>
              <a:t>Add to favorite</a:t>
            </a:r>
          </a:p>
          <a:p>
            <a:r>
              <a:rPr lang="en-US" dirty="0" smtClean="0"/>
              <a:t>Apply premium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Admin Topic consumer</a:t>
            </a:r>
          </a:p>
          <a:p>
            <a:r>
              <a:rPr lang="en-US" dirty="0" smtClean="0"/>
              <a:t>Approve </a:t>
            </a:r>
            <a:r>
              <a:rPr lang="en-US" dirty="0" smtClean="0"/>
              <a:t>Customer premium </a:t>
            </a:r>
            <a:r>
              <a:rPr lang="en-US" dirty="0" smtClean="0"/>
              <a:t>requests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smtClean="0"/>
              <a:t>Password Hash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</TotalTime>
  <Words>96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Watch Me Whip</vt:lpstr>
      <vt:lpstr>Functionalities</vt:lpstr>
      <vt:lpstr>Limitations</vt:lpstr>
      <vt:lpstr>Distribution of Tasks</vt:lpstr>
      <vt:lpstr>Entity Relationship Diagram</vt:lpstr>
      <vt:lpstr>UML Diagram</vt:lpstr>
      <vt:lpstr>Customer</vt:lpstr>
      <vt:lpstr>Admin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10</cp:revision>
  <dcterms:created xsi:type="dcterms:W3CDTF">2016-07-24T12:50:22Z</dcterms:created>
  <dcterms:modified xsi:type="dcterms:W3CDTF">2016-07-24T14:32:25Z</dcterms:modified>
</cp:coreProperties>
</file>