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6A4-CD8C-46D0-AC54-02C22E116AC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AFB3B-9D53-438A-B3E3-F4DAB65D21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AFB3B-9D53-438A-B3E3-F4DAB65D212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to favorite</a:t>
            </a:r>
          </a:p>
          <a:p>
            <a:pPr lvl="1"/>
            <a:r>
              <a:rPr lang="en-US" dirty="0" smtClean="0"/>
              <a:t>Apply premium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 Customer premium requests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JPA</a:t>
            </a:r>
            <a:endParaRPr lang="en-US" dirty="0" smtClean="0"/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</a:t>
            </a:r>
            <a:r>
              <a:rPr lang="en-US" dirty="0" smtClean="0"/>
              <a:t>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smtClean="0"/>
              <a:t>Spring MVC</a:t>
            </a:r>
          </a:p>
          <a:p>
            <a:r>
              <a:rPr lang="en-US" dirty="0" smtClean="0"/>
              <a:t>Log4J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favorite items list (only indicator in UI)</a:t>
            </a:r>
          </a:p>
          <a:p>
            <a:pPr lvl="1"/>
            <a:r>
              <a:rPr lang="en-US" dirty="0" smtClean="0"/>
              <a:t>Order history does not contain product information</a:t>
            </a:r>
          </a:p>
          <a:p>
            <a:pPr lvl="1"/>
            <a:r>
              <a:rPr lang="en-US" dirty="0" smtClean="0"/>
              <a:t>No 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First Verifier: </a:t>
            </a:r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Second Verifier: </a:t>
            </a:r>
            <a:r>
              <a:rPr lang="en-US" dirty="0" err="1" smtClean="0"/>
              <a:t>Ziggy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Distribution of tasks</a:t>
            </a:r>
          </a:p>
          <a:p>
            <a:pPr lvl="1"/>
            <a:r>
              <a:rPr lang="en-US" dirty="0" smtClean="0"/>
              <a:t>Most of the UI Enhancements (Except Account Information &amp; User Request Pages)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Checkout Logic</a:t>
            </a:r>
          </a:p>
          <a:p>
            <a:pPr lvl="1"/>
            <a:r>
              <a:rPr lang="en-US" dirty="0" smtClean="0"/>
              <a:t>Blacklist Filter</a:t>
            </a:r>
          </a:p>
          <a:p>
            <a:pPr lvl="1"/>
            <a:r>
              <a:rPr lang="en-US" dirty="0" smtClean="0"/>
              <a:t>Favorite Items Logic </a:t>
            </a:r>
          </a:p>
          <a:p>
            <a:pPr lvl="1"/>
            <a:r>
              <a:rPr lang="en-US" dirty="0" smtClean="0"/>
              <a:t>Premium Register Logic</a:t>
            </a:r>
          </a:p>
          <a:p>
            <a:pPr lvl="1"/>
            <a:r>
              <a:rPr lang="en-US" dirty="0" smtClean="0"/>
              <a:t>DB Architecture Changes (+ ERD)</a:t>
            </a:r>
          </a:p>
          <a:p>
            <a:pPr lvl="1"/>
            <a:r>
              <a:rPr lang="en-US" dirty="0" smtClean="0"/>
              <a:t>UI: User Request Page, Registration logic (Assisted)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Migration of DAO classes from Hibernate to </a:t>
            </a:r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Service layer/classes</a:t>
            </a:r>
          </a:p>
          <a:p>
            <a:pPr lvl="1"/>
            <a:r>
              <a:rPr lang="en-US" dirty="0" smtClean="0"/>
              <a:t>Abstract class/Generic DAO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Controllers: </a:t>
            </a:r>
            <a:r>
              <a:rPr lang="en-US" dirty="0" err="1" smtClean="0"/>
              <a:t>AddtoCart</a:t>
            </a:r>
            <a:r>
              <a:rPr lang="en-US" dirty="0" smtClean="0"/>
              <a:t>, </a:t>
            </a:r>
            <a:r>
              <a:rPr lang="en-US" dirty="0" err="1" smtClean="0"/>
              <a:t>CartProduct</a:t>
            </a:r>
            <a:r>
              <a:rPr lang="en-US" dirty="0" smtClean="0"/>
              <a:t>, Login, Order, </a:t>
            </a:r>
            <a:r>
              <a:rPr lang="en-US" dirty="0" err="1" smtClean="0"/>
              <a:t>OrderProducts</a:t>
            </a:r>
            <a:r>
              <a:rPr lang="en-US" dirty="0" smtClean="0"/>
              <a:t>, Products, Register, User</a:t>
            </a:r>
          </a:p>
          <a:p>
            <a:pPr lvl="1"/>
            <a:r>
              <a:rPr lang="en-US" dirty="0" err="1" smtClean="0"/>
              <a:t>CartProductDAOImpl</a:t>
            </a:r>
            <a:r>
              <a:rPr lang="en-US" dirty="0" smtClean="0"/>
              <a:t>, </a:t>
            </a:r>
            <a:r>
              <a:rPr lang="en-US" dirty="0" err="1" smtClean="0"/>
              <a:t>CartProductSVCImpl</a:t>
            </a:r>
            <a:endParaRPr lang="en-US" dirty="0" smtClean="0"/>
          </a:p>
          <a:p>
            <a:pPr lvl="1"/>
            <a:r>
              <a:rPr lang="en-US" dirty="0" smtClean="0"/>
              <a:t>Password Hashing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dirty="0" smtClean="0"/>
              <a:t>User model, DAO, </a:t>
            </a:r>
            <a:r>
              <a:rPr lang="en-US" dirty="0" err="1" smtClean="0"/>
              <a:t>DAOImpl</a:t>
            </a:r>
            <a:endParaRPr lang="en-US" dirty="0" smtClean="0"/>
          </a:p>
          <a:p>
            <a:pPr lvl="1"/>
            <a:r>
              <a:rPr lang="en-US" dirty="0" smtClean="0"/>
              <a:t>User Count Listener</a:t>
            </a:r>
          </a:p>
          <a:p>
            <a:pPr lvl="1"/>
            <a:r>
              <a:rPr lang="en-US" dirty="0" smtClean="0"/>
              <a:t>User Count Controller</a:t>
            </a:r>
          </a:p>
          <a:p>
            <a:pPr lvl="1"/>
            <a:r>
              <a:rPr lang="en-US" dirty="0" smtClean="0"/>
              <a:t>Request DAO, </a:t>
            </a:r>
            <a:r>
              <a:rPr lang="en-US" dirty="0" err="1" smtClean="0"/>
              <a:t>DAOImpl</a:t>
            </a:r>
            <a:r>
              <a:rPr lang="en-US" dirty="0" smtClean="0"/>
              <a:t>, SVC, </a:t>
            </a:r>
            <a:r>
              <a:rPr lang="en-US" dirty="0" err="1" smtClean="0"/>
              <a:t>SVCImpl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UML 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Account Controller</a:t>
            </a:r>
          </a:p>
          <a:p>
            <a:pPr lvl="1"/>
            <a:r>
              <a:rPr lang="en-US" dirty="0" smtClean="0"/>
              <a:t>Edit Register Controller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1000"/>
            <a:ext cx="5638800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291</TotalTime>
  <Words>345</Words>
  <Application>Microsoft Office PowerPoint</Application>
  <PresentationFormat>On-screen Show (4:3)</PresentationFormat>
  <Paragraphs>114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30</cp:revision>
  <dcterms:created xsi:type="dcterms:W3CDTF">2016-07-24T12:50:22Z</dcterms:created>
  <dcterms:modified xsi:type="dcterms:W3CDTF">2016-07-25T01:14:29Z</dcterms:modified>
</cp:coreProperties>
</file>