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BB62BA5-F595-4E22-AB5B-FC114FA6C943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85DF1D8-DEE6-446E-B23A-92CBE577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Watch Me Whip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Functionalities of an online shopping website:</a:t>
            </a:r>
          </a:p>
          <a:p>
            <a:pPr lvl="1"/>
            <a:r>
              <a:rPr lang="en-US" dirty="0" smtClean="0"/>
              <a:t>Register/Login/Logout</a:t>
            </a:r>
          </a:p>
          <a:p>
            <a:pPr lvl="1"/>
            <a:r>
              <a:rPr lang="en-US" dirty="0" smtClean="0"/>
              <a:t>Customer can add/edit/remove product from cart</a:t>
            </a:r>
          </a:p>
          <a:p>
            <a:pPr lvl="1"/>
            <a:r>
              <a:rPr lang="en-US" dirty="0" smtClean="0"/>
              <a:t>Save cart of Customer</a:t>
            </a:r>
          </a:p>
          <a:p>
            <a:pPr lvl="1"/>
            <a:r>
              <a:rPr lang="en-US" dirty="0" smtClean="0"/>
              <a:t>Add products to favorites</a:t>
            </a:r>
          </a:p>
          <a:p>
            <a:pPr lvl="1"/>
            <a:r>
              <a:rPr lang="en-US" dirty="0" smtClean="0"/>
              <a:t>Apply for premium account</a:t>
            </a:r>
          </a:p>
          <a:p>
            <a:pPr lvl="1"/>
            <a:r>
              <a:rPr lang="en-US" dirty="0" smtClean="0"/>
              <a:t>Edit Customer information</a:t>
            </a:r>
          </a:p>
          <a:p>
            <a:pPr lvl="1"/>
            <a:r>
              <a:rPr lang="en-US" dirty="0" smtClean="0"/>
              <a:t>User Count</a:t>
            </a:r>
          </a:p>
          <a:p>
            <a:pPr lvl="1"/>
            <a:r>
              <a:rPr lang="en-US" dirty="0" smtClean="0"/>
              <a:t>Admin account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Favorite items list (only indicator in UI)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Register/Login/Logout</a:t>
            </a:r>
          </a:p>
          <a:p>
            <a:r>
              <a:rPr lang="en-US" dirty="0" smtClean="0"/>
              <a:t>Browse products</a:t>
            </a:r>
          </a:p>
          <a:p>
            <a:r>
              <a:rPr lang="en-US" dirty="0" smtClean="0"/>
              <a:t>Add to Cart</a:t>
            </a:r>
          </a:p>
          <a:p>
            <a:r>
              <a:rPr lang="en-US" dirty="0" smtClean="0"/>
              <a:t>Edit cart</a:t>
            </a:r>
          </a:p>
          <a:p>
            <a:r>
              <a:rPr lang="en-US" dirty="0" smtClean="0"/>
              <a:t>Remove product from cart</a:t>
            </a:r>
          </a:p>
          <a:p>
            <a:r>
              <a:rPr lang="en-US" dirty="0" smtClean="0"/>
              <a:t>Add to favorite</a:t>
            </a:r>
          </a:p>
          <a:p>
            <a:r>
              <a:rPr lang="en-US" dirty="0" smtClean="0"/>
              <a:t>Apply premium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Admin Topic consumer</a:t>
            </a:r>
          </a:p>
          <a:p>
            <a:r>
              <a:rPr lang="en-US" dirty="0" smtClean="0"/>
              <a:t>Approve Customer premium requests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Applied: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Filters/Listeners</a:t>
            </a:r>
          </a:p>
          <a:p>
            <a:r>
              <a:rPr lang="en-US" dirty="0" smtClean="0"/>
              <a:t>Object Relational Mapping</a:t>
            </a:r>
          </a:p>
          <a:p>
            <a:r>
              <a:rPr lang="en-US" dirty="0" smtClean="0"/>
              <a:t>JMS 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JPQL</a:t>
            </a:r>
          </a:p>
          <a:p>
            <a:r>
              <a:rPr lang="en-US" smtClean="0"/>
              <a:t>Password Hash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Validator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117</TotalTime>
  <Words>103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Watch Me Whip</vt:lpstr>
      <vt:lpstr>Functionalities</vt:lpstr>
      <vt:lpstr>Limitations</vt:lpstr>
      <vt:lpstr>Distribution of Tasks</vt:lpstr>
      <vt:lpstr>Entity Relationship Diagram</vt:lpstr>
      <vt:lpstr>UML Diagram</vt:lpstr>
      <vt:lpstr>Customer</vt:lpstr>
      <vt:lpstr>Admin</vt:lpstr>
      <vt:lpstr>Concepts Applied: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Me Whip</dc:title>
  <dc:creator>Windows User</dc:creator>
  <cp:lastModifiedBy>GDSCINST</cp:lastModifiedBy>
  <cp:revision>13</cp:revision>
  <dcterms:created xsi:type="dcterms:W3CDTF">2016-07-24T12:50:22Z</dcterms:created>
  <dcterms:modified xsi:type="dcterms:W3CDTF">2016-07-24T15:18:08Z</dcterms:modified>
</cp:coreProperties>
</file>