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Diagram: </a:t>
            </a:r>
            <a:r>
              <a:rPr lang="en-US" dirty="0" err="1" smtClean="0"/>
              <a:t>Usecase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4" name="Content Placeholder 3" descr="UseCa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7226" y="2249488"/>
            <a:ext cx="3589548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066800"/>
          </a:xfrm>
        </p:spPr>
        <p:txBody>
          <a:bodyPr/>
          <a:lstStyle/>
          <a:p>
            <a:r>
              <a:rPr lang="en-US" dirty="0" smtClean="0"/>
              <a:t>UML Diagram: Sequence Diagram</a:t>
            </a:r>
            <a:endParaRPr lang="en-US" dirty="0"/>
          </a:p>
        </p:txBody>
      </p:sp>
      <p:pic>
        <p:nvPicPr>
          <p:cNvPr id="4" name="Content Placeholder 3" descr="Sequence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066800"/>
            <a:ext cx="8610600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/>
          <a:lstStyle/>
          <a:p>
            <a:r>
              <a:rPr lang="en-US" dirty="0" smtClean="0"/>
              <a:t>UML Diagram: Class Diagram</a:t>
            </a:r>
            <a:endParaRPr lang="en-US" dirty="0"/>
          </a:p>
        </p:txBody>
      </p:sp>
      <p:pic>
        <p:nvPicPr>
          <p:cNvPr id="4" name="Content Placeholder 3" descr="Class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6513" y="1246783"/>
            <a:ext cx="7695487" cy="53270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Customer </a:t>
            </a:r>
          </a:p>
          <a:p>
            <a:pPr lvl="1"/>
            <a:r>
              <a:rPr lang="en-US" dirty="0" smtClean="0"/>
              <a:t>Register Account</a:t>
            </a:r>
          </a:p>
          <a:p>
            <a:pPr lvl="1"/>
            <a:r>
              <a:rPr lang="en-US" dirty="0" smtClean="0"/>
              <a:t>Log-In Account</a:t>
            </a:r>
          </a:p>
          <a:p>
            <a:r>
              <a:rPr lang="en-US" dirty="0" smtClean="0"/>
              <a:t>2. Main Menu</a:t>
            </a:r>
          </a:p>
          <a:p>
            <a:pPr lvl="1"/>
            <a:r>
              <a:rPr lang="en-US" dirty="0" smtClean="0"/>
              <a:t>Pending Order</a:t>
            </a:r>
          </a:p>
          <a:p>
            <a:pPr lvl="1"/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Logout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Pending Order</a:t>
            </a:r>
          </a:p>
          <a:p>
            <a:pPr lvl="1"/>
            <a:r>
              <a:rPr lang="en-US" dirty="0" smtClean="0"/>
              <a:t>Order Committed</a:t>
            </a:r>
          </a:p>
          <a:p>
            <a:pPr lvl="1"/>
            <a:r>
              <a:rPr lang="en-US" dirty="0" smtClean="0"/>
              <a:t>Delivery out of storage</a:t>
            </a:r>
          </a:p>
          <a:p>
            <a:pPr lvl="1"/>
            <a:r>
              <a:rPr lang="en-US" dirty="0" smtClean="0"/>
              <a:t>Ready to receive product for user</a:t>
            </a:r>
          </a:p>
          <a:p>
            <a:r>
              <a:rPr lang="en-US" dirty="0" smtClean="0"/>
              <a:t>2. Browse Product</a:t>
            </a:r>
          </a:p>
          <a:p>
            <a:pPr lvl="1"/>
            <a:r>
              <a:rPr lang="en-US" dirty="0" smtClean="0"/>
              <a:t>Product list</a:t>
            </a:r>
          </a:p>
          <a:p>
            <a:r>
              <a:rPr lang="en-US" dirty="0" smtClean="0"/>
              <a:t>3. Product List</a:t>
            </a:r>
          </a:p>
          <a:p>
            <a:pPr lvl="1"/>
            <a:r>
              <a:rPr lang="en-US" dirty="0" smtClean="0"/>
              <a:t>Product ID</a:t>
            </a:r>
          </a:p>
          <a:p>
            <a:pPr lvl="1"/>
            <a:r>
              <a:rPr lang="en-US" dirty="0" smtClean="0"/>
              <a:t>Quantity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4. Product List menu</a:t>
            </a:r>
          </a:p>
          <a:p>
            <a:pPr lvl="1"/>
            <a:r>
              <a:rPr lang="en-US" dirty="0" smtClean="0"/>
              <a:t>Order more</a:t>
            </a:r>
          </a:p>
          <a:p>
            <a:pPr lvl="1"/>
            <a:r>
              <a:rPr lang="en-US" dirty="0" smtClean="0"/>
              <a:t>View Order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Back</a:t>
            </a:r>
          </a:p>
          <a:p>
            <a:r>
              <a:rPr lang="en-US" dirty="0" smtClean="0"/>
              <a:t>5. View Order</a:t>
            </a:r>
          </a:p>
          <a:p>
            <a:pPr lvl="1"/>
            <a:r>
              <a:rPr lang="en-US" dirty="0" smtClean="0"/>
              <a:t>Pending Order</a:t>
            </a:r>
          </a:p>
          <a:p>
            <a:r>
              <a:rPr lang="en-US" dirty="0" smtClean="0"/>
              <a:t>6. Pending Order</a:t>
            </a:r>
          </a:p>
          <a:p>
            <a:pPr lvl="1"/>
            <a:r>
              <a:rPr lang="en-US" dirty="0" smtClean="0"/>
              <a:t>Order Committed - Checkout – Payment Success</a:t>
            </a:r>
          </a:p>
          <a:p>
            <a:pPr lvl="1"/>
            <a:r>
              <a:rPr lang="en-US" dirty="0" smtClean="0"/>
              <a:t>Delivery out of storage – Ready to receive product for user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Ziggy</a:t>
            </a:r>
            <a:r>
              <a:rPr lang="en-US" dirty="0" smtClean="0"/>
              <a:t> </a:t>
            </a:r>
            <a:r>
              <a:rPr lang="en-US" dirty="0" err="1" smtClean="0"/>
              <a:t>Flameno</a:t>
            </a:r>
            <a:r>
              <a:rPr lang="en-US" dirty="0" smtClean="0"/>
              <a:t> –Transaction,  Base classes, </a:t>
            </a:r>
            <a:r>
              <a:rPr lang="en-US" dirty="0" smtClean="0"/>
              <a:t>Checkout</a:t>
            </a:r>
            <a:endParaRPr lang="en-US" dirty="0" smtClean="0"/>
          </a:p>
          <a:p>
            <a:r>
              <a:rPr lang="en-US" dirty="0" smtClean="0"/>
              <a:t>Lance Lopez – Main menu, Pending Order</a:t>
            </a:r>
          </a:p>
          <a:p>
            <a:r>
              <a:rPr lang="en-US" dirty="0" err="1" smtClean="0"/>
              <a:t>Kassandra</a:t>
            </a:r>
            <a:r>
              <a:rPr lang="en-US" dirty="0" smtClean="0"/>
              <a:t> Fuentes – Customer register, Log-In</a:t>
            </a:r>
          </a:p>
          <a:p>
            <a:r>
              <a:rPr lang="en-US" dirty="0" smtClean="0"/>
              <a:t>Danna </a:t>
            </a:r>
            <a:r>
              <a:rPr lang="en-US" dirty="0" err="1" smtClean="0"/>
              <a:t>Soquiat</a:t>
            </a:r>
            <a:r>
              <a:rPr lang="en-US" dirty="0" smtClean="0"/>
              <a:t> – UML Diagram</a:t>
            </a:r>
          </a:p>
          <a:p>
            <a:r>
              <a:rPr lang="en-US" dirty="0" smtClean="0"/>
              <a:t>William </a:t>
            </a:r>
            <a:r>
              <a:rPr lang="en-US" dirty="0" err="1" smtClean="0"/>
              <a:t>Kalingasan</a:t>
            </a:r>
            <a:r>
              <a:rPr lang="en-US" dirty="0" smtClean="0"/>
              <a:t> - Order (View Order, Product list)</a:t>
            </a:r>
          </a:p>
          <a:p>
            <a:r>
              <a:rPr lang="en-US" dirty="0" err="1" smtClean="0"/>
              <a:t>Meynard</a:t>
            </a:r>
            <a:r>
              <a:rPr lang="en-US" dirty="0" smtClean="0"/>
              <a:t> </a:t>
            </a:r>
            <a:r>
              <a:rPr lang="en-US" dirty="0" err="1" smtClean="0"/>
              <a:t>Denoyo</a:t>
            </a:r>
            <a:r>
              <a:rPr lang="en-US" dirty="0" smtClean="0"/>
              <a:t> – Order (View Order, Product list)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</TotalTime>
  <Words>159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Group 2</vt:lpstr>
      <vt:lpstr>UML Diagram: Usecase Diagram</vt:lpstr>
      <vt:lpstr>UML Diagram: Sequence Diagram</vt:lpstr>
      <vt:lpstr>UML Diagram: Class Diagram</vt:lpstr>
      <vt:lpstr>Program Flow</vt:lpstr>
      <vt:lpstr>Program Flow</vt:lpstr>
      <vt:lpstr>Program Flow</vt:lpstr>
      <vt:lpstr>Contributions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Windows User</dc:creator>
  <cp:lastModifiedBy>Windows User</cp:lastModifiedBy>
  <cp:revision>7</cp:revision>
  <dcterms:created xsi:type="dcterms:W3CDTF">2016-06-17T00:40:32Z</dcterms:created>
  <dcterms:modified xsi:type="dcterms:W3CDTF">2016-06-17T01:34:30Z</dcterms:modified>
</cp:coreProperties>
</file>