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Client-Server Chat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Ziegfried</a:t>
            </a:r>
            <a:r>
              <a:rPr lang="en-US" dirty="0" smtClean="0"/>
              <a:t> </a:t>
            </a:r>
            <a:r>
              <a:rPr lang="en-US" dirty="0" err="1" smtClean="0"/>
              <a:t>Flameno</a:t>
            </a:r>
            <a:r>
              <a:rPr lang="en-US" dirty="0" smtClean="0"/>
              <a:t> – Base Classes,</a:t>
            </a:r>
          </a:p>
          <a:p>
            <a:r>
              <a:rPr lang="en-US" dirty="0" smtClean="0"/>
              <a:t>Lance Lopez – Chat Server-Client</a:t>
            </a:r>
          </a:p>
          <a:p>
            <a:r>
              <a:rPr lang="en-US" dirty="0" err="1" smtClean="0"/>
              <a:t>Kassandra</a:t>
            </a:r>
            <a:r>
              <a:rPr lang="en-US" dirty="0" smtClean="0"/>
              <a:t> Fuentes </a:t>
            </a:r>
            <a:r>
              <a:rPr lang="en-US" dirty="0" smtClean="0"/>
              <a:t>– </a:t>
            </a:r>
            <a:r>
              <a:rPr lang="en-US" dirty="0" smtClean="0"/>
              <a:t>UML Diagram, Register, Login</a:t>
            </a:r>
          </a:p>
          <a:p>
            <a:r>
              <a:rPr lang="en-US" dirty="0" smtClean="0"/>
              <a:t>William </a:t>
            </a:r>
            <a:r>
              <a:rPr lang="en-US" dirty="0" err="1" smtClean="0"/>
              <a:t>Kalingasan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Database Transactions</a:t>
            </a:r>
          </a:p>
          <a:p>
            <a:r>
              <a:rPr lang="en-US" dirty="0" smtClean="0"/>
              <a:t>Danna </a:t>
            </a:r>
            <a:r>
              <a:rPr lang="en-US" dirty="0" err="1" smtClean="0"/>
              <a:t>Soquiat</a:t>
            </a:r>
            <a:r>
              <a:rPr lang="en-US" dirty="0" smtClean="0"/>
              <a:t> </a:t>
            </a:r>
            <a:r>
              <a:rPr lang="en-US" dirty="0" smtClean="0"/>
              <a:t>– Chat Server-Client</a:t>
            </a:r>
            <a:endParaRPr lang="en-US" dirty="0" smtClean="0"/>
          </a:p>
          <a:p>
            <a:r>
              <a:rPr lang="en-US" dirty="0" err="1" smtClean="0"/>
              <a:t>Meynard</a:t>
            </a:r>
            <a:r>
              <a:rPr lang="en-US" dirty="0" smtClean="0"/>
              <a:t> </a:t>
            </a:r>
            <a:r>
              <a:rPr lang="en-US" dirty="0" err="1" smtClean="0"/>
              <a:t>Denoyo</a:t>
            </a:r>
            <a:r>
              <a:rPr lang="en-US" dirty="0" smtClean="0"/>
              <a:t> </a:t>
            </a:r>
            <a:r>
              <a:rPr lang="en-US" dirty="0" smtClean="0"/>
              <a:t>– Chat Server-Client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Use case diagram</a:t>
            </a:r>
            <a:endParaRPr lang="en-US" dirty="0"/>
          </a:p>
        </p:txBody>
      </p:sp>
      <p:pic>
        <p:nvPicPr>
          <p:cNvPr id="6" name="Content Placeholder 5" descr="usecase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8450" y="1676400"/>
            <a:ext cx="8616950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System sequence diagram</a:t>
            </a:r>
            <a:endParaRPr lang="en-US" dirty="0"/>
          </a:p>
        </p:txBody>
      </p:sp>
      <p:pic>
        <p:nvPicPr>
          <p:cNvPr id="4" name="Content Placeholder 3" descr="sequence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14503" y="1600200"/>
            <a:ext cx="8524697" cy="47212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diagram: Class diagram</a:t>
            </a:r>
            <a:endParaRPr lang="en-US" dirty="0"/>
          </a:p>
        </p:txBody>
      </p:sp>
      <p:pic>
        <p:nvPicPr>
          <p:cNvPr id="4" name="Content Placeholder 3" descr="class 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8025882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Client may: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Login anonymously</a:t>
            </a:r>
          </a:p>
          <a:p>
            <a:r>
              <a:rPr lang="en-US" dirty="0" smtClean="0"/>
              <a:t>After login:</a:t>
            </a:r>
            <a:endParaRPr lang="en-US" dirty="0" smtClean="0"/>
          </a:p>
          <a:p>
            <a:pPr lvl="1"/>
            <a:r>
              <a:rPr lang="en-US" dirty="0" smtClean="0"/>
              <a:t>Join chat</a:t>
            </a:r>
            <a:endParaRPr lang="en-US" dirty="0" smtClean="0"/>
          </a:p>
          <a:p>
            <a:pPr lvl="1"/>
            <a:r>
              <a:rPr lang="en-US" dirty="0" smtClean="0"/>
              <a:t>Wait for another client to chat with</a:t>
            </a:r>
          </a:p>
          <a:p>
            <a:r>
              <a:rPr lang="en-US" dirty="0" smtClean="0"/>
              <a:t>Chat begins:</a:t>
            </a:r>
            <a:endParaRPr lang="en-US" dirty="0" smtClean="0"/>
          </a:p>
          <a:p>
            <a:pPr lvl="1"/>
            <a:r>
              <a:rPr lang="en-US" dirty="0" smtClean="0"/>
              <a:t>Send message</a:t>
            </a:r>
            <a:endParaRPr lang="en-US" dirty="0" smtClean="0"/>
          </a:p>
          <a:p>
            <a:pPr lvl="1"/>
            <a:r>
              <a:rPr lang="en-US" dirty="0" smtClean="0"/>
              <a:t>Receive message</a:t>
            </a:r>
            <a:endParaRPr lang="en-US" dirty="0" smtClean="0"/>
          </a:p>
          <a:p>
            <a:pPr lvl="1"/>
            <a:r>
              <a:rPr lang="en-US" dirty="0" smtClean="0"/>
              <a:t>Save logs to database</a:t>
            </a:r>
          </a:p>
          <a:p>
            <a:pPr lvl="1"/>
            <a:r>
              <a:rPr lang="en-US" dirty="0" smtClean="0"/>
              <a:t>Save logs to file</a:t>
            </a:r>
          </a:p>
          <a:p>
            <a:pPr lvl="1"/>
            <a:r>
              <a:rPr lang="en-US" dirty="0" smtClean="0"/>
              <a:t>View active</a:t>
            </a:r>
          </a:p>
          <a:p>
            <a:r>
              <a:rPr lang="en-US" dirty="0" smtClean="0"/>
              <a:t>Logout</a:t>
            </a:r>
            <a:endParaRPr lang="en-US" dirty="0" smtClean="0"/>
          </a:p>
          <a:p>
            <a:pPr lvl="1"/>
            <a:r>
              <a:rPr lang="en-US" dirty="0" smtClean="0"/>
              <a:t>Bye command</a:t>
            </a:r>
            <a:endParaRPr lang="en-US" dirty="0" smtClean="0"/>
          </a:p>
          <a:p>
            <a:pPr lvl="1"/>
            <a:r>
              <a:rPr lang="en-US" dirty="0" smtClean="0"/>
              <a:t>‘Client B’ waits for another client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Transaction Classes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Chat</a:t>
            </a:r>
          </a:p>
          <a:p>
            <a:pPr lvl="2"/>
            <a:r>
              <a:rPr lang="en-US" dirty="0" smtClean="0"/>
              <a:t>Chat Server</a:t>
            </a:r>
          </a:p>
          <a:p>
            <a:pPr lvl="2"/>
            <a:r>
              <a:rPr lang="en-US" dirty="0" smtClean="0"/>
              <a:t>Chat Client</a:t>
            </a:r>
          </a:p>
          <a:p>
            <a:pPr lvl="1"/>
            <a:r>
              <a:rPr lang="en-US" dirty="0" smtClean="0"/>
              <a:t>File Transaction</a:t>
            </a:r>
          </a:p>
          <a:p>
            <a:pPr lvl="1"/>
            <a:r>
              <a:rPr lang="en-US" dirty="0" smtClean="0"/>
              <a:t>Database Transaction</a:t>
            </a:r>
          </a:p>
          <a:p>
            <a:pPr lvl="1"/>
            <a:r>
              <a:rPr lang="en-US" dirty="0" smtClean="0"/>
              <a:t>Read Message</a:t>
            </a:r>
          </a:p>
          <a:p>
            <a:pPr lvl="1"/>
            <a:r>
              <a:rPr lang="en-US" dirty="0" smtClean="0"/>
              <a:t>Send Message</a:t>
            </a:r>
          </a:p>
          <a:p>
            <a:r>
              <a:rPr lang="en-US" dirty="0" smtClean="0"/>
              <a:t>Base Classes</a:t>
            </a:r>
          </a:p>
          <a:p>
            <a:pPr lvl="1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Client</a:t>
            </a:r>
          </a:p>
          <a:p>
            <a:r>
              <a:rPr lang="en-US" dirty="0" smtClean="0"/>
              <a:t>Default Page</a:t>
            </a:r>
            <a:endParaRPr lang="en-US" dirty="0" smtClean="0"/>
          </a:p>
          <a:p>
            <a:r>
              <a:rPr lang="en-US" dirty="0" smtClean="0"/>
              <a:t>Timestamp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577</TotalTime>
  <Words>131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Client-Server Chat</vt:lpstr>
      <vt:lpstr>Contributions</vt:lpstr>
      <vt:lpstr>UML Diagram: Use case diagram</vt:lpstr>
      <vt:lpstr>UML Diagram: System sequence diagram</vt:lpstr>
      <vt:lpstr>UML diagram: Class diagram</vt:lpstr>
      <vt:lpstr>Program </vt:lpstr>
      <vt:lpstr>Classes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Chat</dc:title>
  <dc:creator>KASSANDRA YSABEL FUENTES (SOPA-ISD-OOCLL/MNL)</dc:creator>
  <cp:lastModifiedBy>Windows User</cp:lastModifiedBy>
  <cp:revision>7</cp:revision>
  <dcterms:created xsi:type="dcterms:W3CDTF">2006-08-16T00:00:00Z</dcterms:created>
  <dcterms:modified xsi:type="dcterms:W3CDTF">2016-06-26T10:56:32Z</dcterms:modified>
</cp:coreProperties>
</file>