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0" r:id="rId3"/>
    <p:sldId id="259" r:id="rId4"/>
    <p:sldId id="258" r:id="rId5"/>
    <p:sldId id="265" r:id="rId6"/>
    <p:sldId id="266" r:id="rId7"/>
    <p:sldId id="267" r:id="rId8"/>
    <p:sldId id="257" r:id="rId9"/>
    <p:sldId id="268" r:id="rId10"/>
    <p:sldId id="261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 smtClean="0"/>
              <a:t>An online SHOPPING website project </a:t>
            </a:r>
          </a:p>
          <a:p>
            <a:r>
              <a:rPr lang="en-US" dirty="0" smtClean="0"/>
              <a:t>by group 2</a:t>
            </a:r>
          </a:p>
          <a:p>
            <a:endParaRPr lang="en-US" dirty="0" smtClean="0"/>
          </a:p>
          <a:p>
            <a:r>
              <a:rPr lang="en-US" sz="1200" b="0" dirty="0" smtClean="0"/>
              <a:t>Danna Pauline </a:t>
            </a:r>
            <a:r>
              <a:rPr lang="en-US" sz="1200" dirty="0" err="1" smtClean="0"/>
              <a:t>Soquiat</a:t>
            </a:r>
            <a:endParaRPr lang="en-US" sz="1200" dirty="0" smtClean="0"/>
          </a:p>
          <a:p>
            <a:r>
              <a:rPr lang="en-US" sz="1200" b="0" dirty="0" err="1" smtClean="0"/>
              <a:t>Kassandra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Ysabel</a:t>
            </a:r>
            <a:r>
              <a:rPr lang="en-US" sz="1200" b="0" dirty="0" smtClean="0"/>
              <a:t> </a:t>
            </a:r>
            <a:r>
              <a:rPr lang="en-US" sz="1200" dirty="0" smtClean="0"/>
              <a:t>Fuentes</a:t>
            </a:r>
          </a:p>
          <a:p>
            <a:r>
              <a:rPr lang="en-US" sz="1200" b="0" dirty="0" smtClean="0"/>
              <a:t>Lance jasper </a:t>
            </a:r>
            <a:r>
              <a:rPr lang="en-US" sz="1200" dirty="0" err="1" smtClean="0"/>
              <a:t>lopez</a:t>
            </a:r>
            <a:endParaRPr lang="en-US" sz="1200" dirty="0" smtClean="0"/>
          </a:p>
          <a:p>
            <a:r>
              <a:rPr lang="en-US" sz="1200" b="0" dirty="0" err="1" smtClean="0"/>
              <a:t>Meynard</a:t>
            </a:r>
            <a:r>
              <a:rPr lang="en-US" sz="1200" b="0" dirty="0" smtClean="0"/>
              <a:t> </a:t>
            </a:r>
            <a:r>
              <a:rPr lang="en-US" sz="1200" dirty="0" err="1" smtClean="0"/>
              <a:t>denoyo</a:t>
            </a:r>
            <a:endParaRPr lang="en-US" sz="1200" dirty="0" smtClean="0"/>
          </a:p>
          <a:p>
            <a:r>
              <a:rPr lang="en-US" sz="1200" b="0" dirty="0" smtClean="0"/>
              <a:t>William </a:t>
            </a:r>
            <a:r>
              <a:rPr lang="en-US" sz="1200" dirty="0" err="1" smtClean="0"/>
              <a:t>Kalingasan</a:t>
            </a:r>
            <a:endParaRPr lang="en-US" sz="1200" dirty="0" smtClean="0"/>
          </a:p>
          <a:p>
            <a:r>
              <a:rPr lang="en-US" sz="1200" b="0" dirty="0" err="1" smtClean="0"/>
              <a:t>Ziegfreid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morissey</a:t>
            </a:r>
            <a:r>
              <a:rPr lang="en-US" sz="1200" b="0" dirty="0" smtClean="0"/>
              <a:t> </a:t>
            </a:r>
            <a:r>
              <a:rPr lang="en-US" sz="1200" dirty="0" err="1" smtClean="0"/>
              <a:t>flameÑo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6" name="Picture 2" descr="D:\gitvob\Group2Projects\7. Group Project\W6D5_Project\PPT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"/>
            <a:ext cx="4495800" cy="15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 descr="D:\gitvob\Group2Projects\7. Group Project\W6D5_Project\UML DIAGRAMS\W6D5_USECASE_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80797" cy="3848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Functions 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Add to Cart</a:t>
            </a:r>
          </a:p>
          <a:p>
            <a:pPr lvl="1"/>
            <a:r>
              <a:rPr lang="en-US" dirty="0" smtClean="0"/>
              <a:t>Edit cart</a:t>
            </a:r>
          </a:p>
          <a:p>
            <a:pPr lvl="1"/>
            <a:r>
              <a:rPr lang="en-US" dirty="0" smtClean="0"/>
              <a:t>Remove product from cart</a:t>
            </a:r>
          </a:p>
          <a:p>
            <a:pPr lvl="1"/>
            <a:r>
              <a:rPr lang="en-US" dirty="0" smtClean="0"/>
              <a:t>Add to favorite</a:t>
            </a:r>
          </a:p>
          <a:p>
            <a:pPr lvl="1"/>
            <a:r>
              <a:rPr lang="en-US" dirty="0" smtClean="0"/>
              <a:t>Apply premium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Start Admin Topic consumer</a:t>
            </a:r>
          </a:p>
          <a:p>
            <a:pPr lvl="1"/>
            <a:r>
              <a:rPr lang="en-US" dirty="0" smtClean="0"/>
              <a:t>Approve Customer premium requests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JPQL</a:t>
            </a:r>
          </a:p>
          <a:p>
            <a:r>
              <a:rPr lang="en-US" dirty="0" smtClean="0"/>
              <a:t>Password Hash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err="1" smtClean="0"/>
              <a:t>ExtJS</a:t>
            </a:r>
            <a:endParaRPr lang="en-US" dirty="0" smtClean="0"/>
          </a:p>
          <a:p>
            <a:r>
              <a:rPr lang="en-US" dirty="0" err="1" smtClean="0"/>
              <a:t>GenericDAO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 Me Whip is an online watch shop that features: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Add/Edit/Remove Product From Cart</a:t>
            </a:r>
          </a:p>
          <a:p>
            <a:pPr lvl="1"/>
            <a:r>
              <a:rPr lang="en-US" dirty="0" smtClean="0"/>
              <a:t>Save Cart Upon Logging Out</a:t>
            </a:r>
          </a:p>
          <a:p>
            <a:pPr lvl="1"/>
            <a:r>
              <a:rPr lang="en-US" dirty="0" smtClean="0"/>
              <a:t>Mark Products As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Apply Premium Code Upon Registering</a:t>
            </a:r>
          </a:p>
          <a:p>
            <a:pPr lvl="1"/>
            <a:r>
              <a:rPr lang="en-US" dirty="0" smtClean="0"/>
              <a:t>Update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No favorite items list (only indicator in UI)</a:t>
            </a:r>
          </a:p>
          <a:p>
            <a:pPr lvl="1"/>
            <a:r>
              <a:rPr lang="en-US" dirty="0" smtClean="0"/>
              <a:t>Order history does not contain product information</a:t>
            </a:r>
          </a:p>
          <a:p>
            <a:pPr lvl="1"/>
            <a:r>
              <a:rPr lang="en-US" dirty="0" smtClean="0"/>
              <a:t>No admin UI for blacklisting users</a:t>
            </a:r>
          </a:p>
          <a:p>
            <a:pPr lvl="1"/>
            <a:r>
              <a:rPr lang="en-US" dirty="0" smtClean="0"/>
              <a:t>No validation if premium code is valid</a:t>
            </a:r>
          </a:p>
          <a:p>
            <a:pPr lvl="1"/>
            <a:r>
              <a:rPr lang="en-US" dirty="0" smtClean="0"/>
              <a:t>No dedicated DB table for premium codes (only placed in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General Distribution:</a:t>
            </a:r>
          </a:p>
          <a:p>
            <a:r>
              <a:rPr lang="en-US" dirty="0" smtClean="0"/>
              <a:t>Client-Side Development</a:t>
            </a:r>
          </a:p>
          <a:p>
            <a:pPr lvl="1"/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 Development</a:t>
            </a:r>
          </a:p>
          <a:p>
            <a:pPr lvl="1"/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Danna</a:t>
            </a:r>
          </a:p>
          <a:p>
            <a:pPr lvl="1"/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William (Partial)</a:t>
            </a:r>
          </a:p>
          <a:p>
            <a:pPr lvl="1"/>
            <a:r>
              <a:rPr lang="en-US" dirty="0" err="1" smtClean="0"/>
              <a:t>Kass</a:t>
            </a:r>
            <a:r>
              <a:rPr lang="en-US" dirty="0" smtClean="0"/>
              <a:t> (Partial)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First Verifier: </a:t>
            </a:r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Second Verifier: </a:t>
            </a:r>
            <a:r>
              <a:rPr lang="en-US" dirty="0" err="1" smtClean="0"/>
              <a:t>Ziggy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Detailed Distribution</a:t>
            </a:r>
          </a:p>
          <a:p>
            <a:r>
              <a:rPr lang="en-US" dirty="0" err="1" smtClean="0"/>
              <a:t>Ziggy</a:t>
            </a:r>
            <a:endParaRPr lang="en-US" dirty="0" smtClean="0"/>
          </a:p>
          <a:p>
            <a:pPr lvl="1"/>
            <a:r>
              <a:rPr lang="en-US" dirty="0" smtClean="0"/>
              <a:t>Distribution of tasks</a:t>
            </a:r>
          </a:p>
          <a:p>
            <a:pPr lvl="1"/>
            <a:r>
              <a:rPr lang="en-US" dirty="0" smtClean="0"/>
              <a:t>Most of the UI Enhancements (Except Account Information &amp; User Request Pages)</a:t>
            </a:r>
          </a:p>
          <a:p>
            <a:pPr lvl="1"/>
            <a:r>
              <a:rPr lang="en-US" dirty="0" smtClean="0"/>
              <a:t>JMS</a:t>
            </a:r>
          </a:p>
          <a:p>
            <a:r>
              <a:rPr lang="en-US" dirty="0" smtClean="0"/>
              <a:t>William</a:t>
            </a:r>
          </a:p>
          <a:p>
            <a:pPr lvl="1"/>
            <a:r>
              <a:rPr lang="en-US" dirty="0" smtClean="0"/>
              <a:t>Checkout Logic</a:t>
            </a:r>
          </a:p>
          <a:p>
            <a:pPr lvl="1"/>
            <a:r>
              <a:rPr lang="en-US" dirty="0" smtClean="0"/>
              <a:t>Blacklist Filter</a:t>
            </a:r>
          </a:p>
          <a:p>
            <a:pPr lvl="1"/>
            <a:r>
              <a:rPr lang="en-US" dirty="0" smtClean="0"/>
              <a:t>Favorite Items Logic </a:t>
            </a:r>
          </a:p>
          <a:p>
            <a:pPr lvl="1"/>
            <a:r>
              <a:rPr lang="en-US" dirty="0" smtClean="0"/>
              <a:t>Premium Register Logic</a:t>
            </a:r>
          </a:p>
          <a:p>
            <a:pPr lvl="1"/>
            <a:r>
              <a:rPr lang="en-US" dirty="0" smtClean="0"/>
              <a:t>DB Architecture Changes (+ ERD)</a:t>
            </a:r>
          </a:p>
          <a:p>
            <a:pPr lvl="1"/>
            <a:r>
              <a:rPr lang="en-US" dirty="0" smtClean="0"/>
              <a:t>UI: User Request Page, Registration logic (Assisted)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Lance</a:t>
            </a:r>
          </a:p>
          <a:p>
            <a:pPr lvl="1"/>
            <a:r>
              <a:rPr lang="en-US" dirty="0" smtClean="0"/>
              <a:t>Migration of DAO classes from Hibernate to </a:t>
            </a:r>
            <a:r>
              <a:rPr lang="en-US" dirty="0" err="1" smtClean="0"/>
              <a:t>Eclipselink</a:t>
            </a:r>
            <a:endParaRPr lang="en-US" dirty="0" smtClean="0"/>
          </a:p>
          <a:p>
            <a:pPr lvl="1"/>
            <a:r>
              <a:rPr lang="en-US" dirty="0" smtClean="0"/>
              <a:t>Service layer/classes</a:t>
            </a:r>
          </a:p>
          <a:p>
            <a:pPr lvl="1"/>
            <a:r>
              <a:rPr lang="en-US" dirty="0" smtClean="0"/>
              <a:t>Abstract class/Generic DAO</a:t>
            </a:r>
          </a:p>
          <a:p>
            <a:r>
              <a:rPr lang="en-US" dirty="0" err="1" smtClean="0"/>
              <a:t>Meynard</a:t>
            </a:r>
            <a:endParaRPr lang="en-US" dirty="0" smtClean="0"/>
          </a:p>
          <a:p>
            <a:pPr lvl="1"/>
            <a:r>
              <a:rPr lang="en-US" dirty="0" smtClean="0"/>
              <a:t>Controllers: </a:t>
            </a:r>
            <a:r>
              <a:rPr lang="en-US" dirty="0" err="1" smtClean="0"/>
              <a:t>AddtoCart</a:t>
            </a:r>
            <a:r>
              <a:rPr lang="en-US" dirty="0" smtClean="0"/>
              <a:t>, </a:t>
            </a:r>
            <a:r>
              <a:rPr lang="en-US" dirty="0" err="1" smtClean="0"/>
              <a:t>CartProduct</a:t>
            </a:r>
            <a:r>
              <a:rPr lang="en-US" dirty="0" smtClean="0"/>
              <a:t>, Login, Order, </a:t>
            </a:r>
            <a:r>
              <a:rPr lang="en-US" dirty="0" err="1" smtClean="0"/>
              <a:t>OrderProducts</a:t>
            </a:r>
            <a:r>
              <a:rPr lang="en-US" dirty="0" smtClean="0"/>
              <a:t>, Products, Register, User</a:t>
            </a:r>
          </a:p>
          <a:p>
            <a:pPr lvl="1"/>
            <a:r>
              <a:rPr lang="en-US" dirty="0" err="1" smtClean="0"/>
              <a:t>CartProductDAOImpl</a:t>
            </a:r>
            <a:r>
              <a:rPr lang="en-US" dirty="0" smtClean="0"/>
              <a:t>, </a:t>
            </a:r>
            <a:r>
              <a:rPr lang="en-US" dirty="0" err="1" smtClean="0"/>
              <a:t>CartProductSVCImpl</a:t>
            </a:r>
            <a:endParaRPr lang="en-US" dirty="0" smtClean="0"/>
          </a:p>
          <a:p>
            <a:pPr lvl="1"/>
            <a:r>
              <a:rPr lang="en-US" dirty="0" smtClean="0"/>
              <a:t>Password Hashing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Danna</a:t>
            </a:r>
          </a:p>
          <a:p>
            <a:pPr lvl="1"/>
            <a:r>
              <a:rPr lang="en-US" dirty="0" smtClean="0"/>
              <a:t>User model, DAO, </a:t>
            </a:r>
            <a:r>
              <a:rPr lang="en-US" dirty="0" err="1" smtClean="0"/>
              <a:t>DAOImpl</a:t>
            </a:r>
            <a:endParaRPr lang="en-US" dirty="0" smtClean="0"/>
          </a:p>
          <a:p>
            <a:pPr lvl="1"/>
            <a:r>
              <a:rPr lang="en-US" dirty="0" smtClean="0"/>
              <a:t>User Count Listener</a:t>
            </a:r>
          </a:p>
          <a:p>
            <a:pPr lvl="1"/>
            <a:r>
              <a:rPr lang="en-US" dirty="0" smtClean="0"/>
              <a:t>User Count Controller</a:t>
            </a:r>
          </a:p>
          <a:p>
            <a:pPr lvl="1"/>
            <a:r>
              <a:rPr lang="en-US" dirty="0" smtClean="0"/>
              <a:t>Request DAO, </a:t>
            </a:r>
            <a:r>
              <a:rPr lang="en-US" dirty="0" err="1" smtClean="0"/>
              <a:t>DAOImpl</a:t>
            </a:r>
            <a:r>
              <a:rPr lang="en-US" dirty="0" smtClean="0"/>
              <a:t>, SVC, </a:t>
            </a:r>
            <a:r>
              <a:rPr lang="en-US" dirty="0" err="1" smtClean="0"/>
              <a:t>SVCImpl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UML </a:t>
            </a:r>
          </a:p>
          <a:p>
            <a:pPr lvl="1"/>
            <a:r>
              <a:rPr lang="en-US" dirty="0" smtClean="0"/>
              <a:t>Gantt Chart</a:t>
            </a:r>
          </a:p>
          <a:p>
            <a:r>
              <a:rPr lang="en-US" dirty="0" err="1" smtClean="0"/>
              <a:t>Kass</a:t>
            </a:r>
            <a:endParaRPr lang="en-US" dirty="0" smtClean="0"/>
          </a:p>
          <a:p>
            <a:pPr lvl="1"/>
            <a:r>
              <a:rPr lang="en-US" dirty="0" smtClean="0"/>
              <a:t>Account Controller</a:t>
            </a:r>
          </a:p>
          <a:p>
            <a:pPr lvl="1"/>
            <a:r>
              <a:rPr lang="en-US" dirty="0" smtClean="0"/>
              <a:t>Edit Register Controller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Ideal Diagram</a:t>
            </a:r>
          </a:p>
          <a:p>
            <a:endParaRPr lang="en-US" dirty="0"/>
          </a:p>
        </p:txBody>
      </p:sp>
      <p:pic>
        <p:nvPicPr>
          <p:cNvPr id="2050" name="Picture 2" descr="D:\gitvob\Group2Projects\7. Group Project\W6D5_Project\ERD\Ide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1000"/>
            <a:ext cx="5638800" cy="6027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Actual Diagram</a:t>
            </a:r>
          </a:p>
          <a:p>
            <a:endParaRPr lang="en-US" dirty="0"/>
          </a:p>
        </p:txBody>
      </p:sp>
      <p:pic>
        <p:nvPicPr>
          <p:cNvPr id="3074" name="Picture 2" descr="D:\gitvob\Group2Projects\7. Group Project\W6D5_Project\ERD\actu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7200"/>
            <a:ext cx="5488598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280</TotalTime>
  <Words>340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Background</vt:lpstr>
      <vt:lpstr>Limitations</vt:lpstr>
      <vt:lpstr>Distribution of Tasks</vt:lpstr>
      <vt:lpstr>Distribution of Tasks</vt:lpstr>
      <vt:lpstr>Distribution of Tasks</vt:lpstr>
      <vt:lpstr>Distribution of Tasks</vt:lpstr>
      <vt:lpstr>Entity Relationship Diagram</vt:lpstr>
      <vt:lpstr>Entity Relationship Diagram</vt:lpstr>
      <vt:lpstr>UML Diagram</vt:lpstr>
      <vt:lpstr>Detailed Functions Per User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Windows User</cp:lastModifiedBy>
  <cp:revision>28</cp:revision>
  <dcterms:created xsi:type="dcterms:W3CDTF">2016-07-24T12:50:22Z</dcterms:created>
  <dcterms:modified xsi:type="dcterms:W3CDTF">2016-07-25T00:49:51Z</dcterms:modified>
</cp:coreProperties>
</file>