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5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4EEE5D-B5E5-4F32-9EC9-B7EC884CD92D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93971C5-3812-4406-A822-27A93B7E2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 Management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 smtClean="0"/>
              <a:t>Ziggy</a:t>
            </a:r>
            <a:r>
              <a:rPr lang="en-PH" dirty="0" smtClean="0"/>
              <a:t> </a:t>
            </a:r>
            <a:r>
              <a:rPr lang="en-PH" dirty="0" err="1" smtClean="0"/>
              <a:t>Flameño</a:t>
            </a:r>
            <a:r>
              <a:rPr lang="en-PH" dirty="0" smtClean="0"/>
              <a:t> &amp; Danna </a:t>
            </a:r>
            <a:r>
              <a:rPr lang="en-PH" dirty="0" err="1" smtClean="0"/>
              <a:t>Soquiat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 smtClean="0"/>
              <a:t>Ziggy</a:t>
            </a:r>
            <a:r>
              <a:rPr lang="en-PH" dirty="0"/>
              <a:t> </a:t>
            </a:r>
            <a:endParaRPr lang="en-US" dirty="0" smtClean="0"/>
          </a:p>
          <a:p>
            <a:pPr>
              <a:buNone/>
            </a:pPr>
            <a:r>
              <a:rPr lang="en-PH" dirty="0" smtClean="0"/>
              <a:t>-Book Grids, Manage Books, Main Book Store, Orders, Integration</a:t>
            </a:r>
          </a:p>
          <a:p>
            <a:pPr>
              <a:buNone/>
            </a:pPr>
            <a:endParaRPr lang="en-PH" dirty="0"/>
          </a:p>
          <a:p>
            <a:r>
              <a:rPr lang="en-PH" dirty="0" smtClean="0"/>
              <a:t>Danna</a:t>
            </a:r>
          </a:p>
          <a:p>
            <a:pPr>
              <a:buNone/>
            </a:pPr>
            <a:r>
              <a:rPr lang="en-PH" dirty="0" smtClean="0"/>
              <a:t>-User Grid, Manage Users, Login, Register, Initial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PH" dirty="0" smtClean="0"/>
              <a:t>Scope </a:t>
            </a:r>
          </a:p>
          <a:p>
            <a:r>
              <a:rPr lang="en-PH" dirty="0" smtClean="0"/>
              <a:t>User Data Management (CRUD)</a:t>
            </a:r>
          </a:p>
          <a:p>
            <a:r>
              <a:rPr lang="en-PH" dirty="0" smtClean="0"/>
              <a:t>Book Data Management (CRUD)</a:t>
            </a:r>
          </a:p>
          <a:p>
            <a:r>
              <a:rPr lang="en-PH" dirty="0" smtClean="0"/>
              <a:t>Order Data Management (CRUD)</a:t>
            </a:r>
          </a:p>
          <a:p>
            <a:r>
              <a:rPr lang="en-PH" dirty="0" smtClean="0"/>
              <a:t>User Search</a:t>
            </a:r>
          </a:p>
          <a:p>
            <a:r>
              <a:rPr lang="en-PH" dirty="0" smtClean="0"/>
              <a:t>Book Search</a:t>
            </a:r>
          </a:p>
          <a:p>
            <a:r>
              <a:rPr lang="en-PH" dirty="0" smtClean="0"/>
              <a:t>Book Detail</a:t>
            </a:r>
          </a:p>
          <a:p>
            <a:r>
              <a:rPr lang="en-PH" dirty="0" smtClean="0"/>
              <a:t>Check out /Buy Book</a:t>
            </a:r>
          </a:p>
          <a:p>
            <a:r>
              <a:rPr lang="en-PH" dirty="0" smtClean="0"/>
              <a:t>Registration</a:t>
            </a:r>
          </a:p>
          <a:p>
            <a:r>
              <a:rPr lang="en-PH" dirty="0" smtClean="0"/>
              <a:t>Login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Scope &amp; Limitation (Cont’)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Limitation</a:t>
            </a:r>
          </a:p>
          <a:p>
            <a:r>
              <a:rPr lang="en-PH" dirty="0" smtClean="0"/>
              <a:t>No Field Validations</a:t>
            </a:r>
            <a:endParaRPr lang="en-PH" dirty="0" smtClean="0"/>
          </a:p>
          <a:p>
            <a:r>
              <a:rPr lang="en-PH" dirty="0" smtClean="0"/>
              <a:t>Only one book can be </a:t>
            </a:r>
            <a:r>
              <a:rPr lang="en-PH" dirty="0" smtClean="0"/>
              <a:t>purchased at a time</a:t>
            </a:r>
            <a:endParaRPr lang="en-PH" dirty="0" smtClean="0"/>
          </a:p>
          <a:p>
            <a:r>
              <a:rPr lang="en-PH" dirty="0" smtClean="0"/>
              <a:t>User can see admin tabs but can’t access those </a:t>
            </a:r>
            <a:r>
              <a:rPr lang="en-PH" dirty="0" smtClean="0"/>
              <a:t>tabs</a:t>
            </a:r>
          </a:p>
          <a:p>
            <a:r>
              <a:rPr lang="en-PH" dirty="0" smtClean="0"/>
              <a:t>No pagination </a:t>
            </a:r>
            <a:endParaRPr lang="en-P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Project Integration</a:t>
            </a:r>
          </a:p>
          <a:p>
            <a:r>
              <a:rPr lang="en-PH" dirty="0" smtClean="0"/>
              <a:t>Deselect grid </a:t>
            </a:r>
            <a:r>
              <a:rPr lang="en-PH" dirty="0" smtClean="0"/>
              <a:t>row</a:t>
            </a:r>
          </a:p>
          <a:p>
            <a:r>
              <a:rPr lang="en-PH" dirty="0" smtClean="0"/>
              <a:t>Hide admin tabs</a:t>
            </a:r>
          </a:p>
          <a:p>
            <a:r>
              <a:rPr lang="en-PH" dirty="0" smtClean="0"/>
              <a:t>Naming conventions</a:t>
            </a:r>
            <a:endParaRPr lang="en-PH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94</TotalTime>
  <Words>116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Book Management System</vt:lpstr>
      <vt:lpstr>Tasks</vt:lpstr>
      <vt:lpstr>Scope &amp; Limitations</vt:lpstr>
      <vt:lpstr>Scope &amp; Limitation (Cont’)</vt:lpstr>
      <vt:lpstr>Problems Encountered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 System</dc:title>
  <dc:creator>Windows User</dc:creator>
  <cp:lastModifiedBy>GDSCINST</cp:lastModifiedBy>
  <cp:revision>16</cp:revision>
  <dcterms:created xsi:type="dcterms:W3CDTF">2016-07-04T01:20:04Z</dcterms:created>
  <dcterms:modified xsi:type="dcterms:W3CDTF">2016-07-04T03:19:09Z</dcterms:modified>
</cp:coreProperties>
</file>