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61" r:id="rId11"/>
    <p:sldId id="269" r:id="rId12"/>
    <p:sldId id="272" r:id="rId13"/>
    <p:sldId id="270" r:id="rId14"/>
    <p:sldId id="273" r:id="rId15"/>
    <p:sldId id="271" r:id="rId16"/>
    <p:sldId id="26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4E4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 smtClean="0"/>
              <a:t>An online SHOPPING website project </a:t>
            </a:r>
          </a:p>
          <a:p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 smtClean="0"/>
          </a:p>
          <a:p>
            <a:r>
              <a:rPr lang="en-US" sz="1200" b="0" dirty="0" err="1" smtClean="0"/>
              <a:t>Ziegfreid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morissey</a:t>
            </a:r>
            <a:r>
              <a:rPr lang="en-US" sz="1200" b="0" dirty="0" smtClean="0"/>
              <a:t> </a:t>
            </a:r>
            <a:r>
              <a:rPr lang="en-US" sz="1200" dirty="0" err="1" smtClean="0"/>
              <a:t>flameÑo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UseCaseDiagramPic.jpg"/>
          <p:cNvPicPr>
            <a:picLocks noChangeAspect="1"/>
          </p:cNvPicPr>
          <p:nvPr/>
        </p:nvPicPr>
        <p:blipFill>
          <a:blip r:embed="rId2" cstate="print"/>
          <a:srcRect t="18184"/>
          <a:stretch>
            <a:fillRect/>
          </a:stretch>
        </p:blipFill>
        <p:spPr>
          <a:xfrm>
            <a:off x="152400" y="1524000"/>
            <a:ext cx="88392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0" y="5105400"/>
            <a:ext cx="304800" cy="2286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5105400"/>
            <a:ext cx="304800" cy="2286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6D5_CLASS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169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ClassDiagram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839200" cy="41043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W6D5_SEQUENCEDIAGRAM.jpg"/>
          <p:cNvPicPr>
            <a:picLocks noChangeAspect="1"/>
          </p:cNvPicPr>
          <p:nvPr/>
        </p:nvPicPr>
        <p:blipFill>
          <a:blip r:embed="rId2" cstate="print"/>
          <a:srcRect b="31111"/>
          <a:stretch>
            <a:fillRect/>
          </a:stretch>
        </p:blipFill>
        <p:spPr>
          <a:xfrm>
            <a:off x="1447800" y="1524000"/>
            <a:ext cx="6158204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6" name="Picture 5" descr="SequenceDiagram2.jpg"/>
          <p:cNvPicPr>
            <a:picLocks noChangeAspect="1"/>
          </p:cNvPicPr>
          <p:nvPr/>
        </p:nvPicPr>
        <p:blipFill>
          <a:blip r:embed="rId2" cstate="print"/>
          <a:srcRect b="3390"/>
          <a:stretch>
            <a:fillRect/>
          </a:stretch>
        </p:blipFill>
        <p:spPr>
          <a:xfrm>
            <a:off x="304800" y="1524000"/>
            <a:ext cx="85344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Product to favorite</a:t>
            </a:r>
          </a:p>
          <a:p>
            <a:pPr lvl="1"/>
            <a:r>
              <a:rPr lang="en-US" dirty="0" smtClean="0"/>
              <a:t>Request for a premium account</a:t>
            </a:r>
          </a:p>
          <a:p>
            <a:pPr lvl="1"/>
            <a:r>
              <a:rPr lang="en-US" dirty="0" smtClean="0"/>
              <a:t>View Product Details/Reviews</a:t>
            </a:r>
          </a:p>
          <a:p>
            <a:pPr lvl="1"/>
            <a:r>
              <a:rPr lang="en-US" dirty="0" smtClean="0"/>
              <a:t>Post/Delete Product Reviews</a:t>
            </a:r>
          </a:p>
          <a:p>
            <a:pPr lvl="1"/>
            <a:r>
              <a:rPr lang="en-US" dirty="0" smtClean="0"/>
              <a:t>Update account details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Approve/Reject Customer premium requests</a:t>
            </a:r>
          </a:p>
          <a:p>
            <a:pPr lvl="1"/>
            <a:r>
              <a:rPr lang="en-US" dirty="0" smtClean="0"/>
              <a:t>Manage User, Admin, </a:t>
            </a:r>
            <a:r>
              <a:rPr lang="en-US" dirty="0" smtClean="0"/>
              <a:t>Orders (CRUD)</a:t>
            </a:r>
          </a:p>
          <a:p>
            <a:pPr lvl="1"/>
            <a:r>
              <a:rPr lang="en-US" dirty="0" smtClean="0"/>
              <a:t>Check online users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 smtClean="0"/>
          </a:p>
          <a:p>
            <a:r>
              <a:rPr lang="en-US" dirty="0" smtClean="0"/>
              <a:t>Cookies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View Product details and reviews</a:t>
            </a:r>
          </a:p>
          <a:p>
            <a:pPr lvl="1"/>
            <a:r>
              <a:rPr lang="en-US" dirty="0" smtClean="0"/>
              <a:t>Post/Delete Review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r>
              <a:rPr lang="en-US" dirty="0" smtClean="0"/>
              <a:t>User, Product, Online User, Order Management (Admin)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</a:t>
            </a:r>
            <a:r>
              <a:rPr lang="en-US" dirty="0" smtClean="0"/>
              <a:t>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confirm password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</a:t>
            </a:r>
            <a:endParaRPr lang="en-US" dirty="0" smtClean="0"/>
          </a:p>
          <a:p>
            <a:pPr lvl="1"/>
            <a:r>
              <a:rPr lang="en-US" dirty="0" err="1" smtClean="0"/>
              <a:t>Kass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Lance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Product Detail/Review Window (UI)</a:t>
            </a:r>
          </a:p>
          <a:p>
            <a:pPr lvl="1"/>
            <a:r>
              <a:rPr lang="en-US" dirty="0" smtClean="0"/>
              <a:t>Product List/ Favorite Item List  (UI)</a:t>
            </a:r>
          </a:p>
          <a:p>
            <a:pPr lvl="1"/>
            <a:r>
              <a:rPr lang="en-US" dirty="0" smtClean="0"/>
              <a:t>Refresh Handling (UI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UI Bug Fixes</a:t>
            </a:r>
          </a:p>
          <a:p>
            <a:pPr lvl="1"/>
            <a:r>
              <a:rPr lang="en-US" dirty="0" smtClean="0"/>
              <a:t>Admin Background System Initial Design</a:t>
            </a:r>
          </a:p>
          <a:p>
            <a:pPr lvl="1"/>
            <a:r>
              <a:rPr lang="en-US" dirty="0" smtClean="0"/>
              <a:t>General UI Design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CRUD </a:t>
            </a:r>
            <a:r>
              <a:rPr lang="en-US" dirty="0" smtClean="0"/>
              <a:t>for Online Users (UI)</a:t>
            </a:r>
          </a:p>
          <a:p>
            <a:pPr lvl="1"/>
            <a:r>
              <a:rPr lang="en-US" dirty="0" smtClean="0"/>
              <a:t>CRUD for Orders (UI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Browse product window</a:t>
            </a:r>
          </a:p>
          <a:p>
            <a:pPr lvl="1"/>
            <a:r>
              <a:rPr lang="en-US" dirty="0" smtClean="0"/>
              <a:t>ERD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Product Review Table + CRUD (Backend)</a:t>
            </a:r>
          </a:p>
          <a:p>
            <a:pPr lvl="1"/>
            <a:r>
              <a:rPr lang="en-US" dirty="0" smtClean="0"/>
              <a:t>Log File (Backend)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Login Enhancement (Backend)</a:t>
            </a:r>
          </a:p>
          <a:p>
            <a:pPr lvl="1"/>
            <a:r>
              <a:rPr lang="en-US" dirty="0" smtClean="0"/>
              <a:t>List of Online Users Controller (Backend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Refresh Handling (</a:t>
            </a:r>
            <a:r>
              <a:rPr lang="en-US" dirty="0" smtClean="0"/>
              <a:t>UI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sz="2000" dirty="0" smtClean="0"/>
              <a:t>Testing and CRUD Methods for User, Order, Products (Backend)</a:t>
            </a:r>
          </a:p>
          <a:p>
            <a:pPr lvl="1"/>
            <a:r>
              <a:rPr lang="en-US" dirty="0" smtClean="0"/>
              <a:t>UML</a:t>
            </a:r>
          </a:p>
          <a:p>
            <a:pPr lvl="1"/>
            <a:r>
              <a:rPr lang="en-US" dirty="0" smtClean="0"/>
              <a:t>Gantt Chart and PPT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CRUD for Users (UI)</a:t>
            </a:r>
          </a:p>
          <a:p>
            <a:pPr lvl="1"/>
            <a:r>
              <a:rPr lang="en-US" dirty="0" smtClean="0"/>
              <a:t>CRUD for Products (UI)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1000"/>
            <a:ext cx="5638800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874</TotalTime>
  <Words>351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UML Diagram</vt:lpstr>
      <vt:lpstr>UML Diagram</vt:lpstr>
      <vt:lpstr>UML Diagram</vt:lpstr>
      <vt:lpstr>UML Diagram</vt:lpstr>
      <vt:lpstr>UML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45</cp:revision>
  <dcterms:created xsi:type="dcterms:W3CDTF">2016-07-24T12:50:22Z</dcterms:created>
  <dcterms:modified xsi:type="dcterms:W3CDTF">2016-07-28T14:11:14Z</dcterms:modified>
</cp:coreProperties>
</file>