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57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D8F02-181E-499F-B967-596FDAA3369C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F697-8831-4177-AE5E-93A0220483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CF697-8831-4177-AE5E-93A0220483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7BEFA5B-90B6-4A77-B0B2-559D86ACB25F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8032DC3-AF9E-430C-BB6F-5CD28550A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Me Whip is an online watch shop that allows users to view/buy luxury, dress, casual, digital watches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 descr="W4D4_E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8421" y="2249488"/>
            <a:ext cx="5307157" cy="43243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Lance Jasper Lopez</a:t>
            </a:r>
          </a:p>
          <a:p>
            <a:pPr lvl="1"/>
            <a:r>
              <a:rPr lang="en-US" dirty="0" smtClean="0"/>
              <a:t>Danna </a:t>
            </a:r>
            <a:r>
              <a:rPr lang="en-US" dirty="0" err="1" smtClean="0"/>
              <a:t>Soquiat</a:t>
            </a:r>
            <a:endParaRPr lang="en-US" dirty="0" smtClean="0"/>
          </a:p>
          <a:p>
            <a:pPr lvl="1"/>
            <a:r>
              <a:rPr lang="en-US" dirty="0" err="1" smtClean="0"/>
              <a:t>Meynard</a:t>
            </a:r>
            <a:r>
              <a:rPr lang="en-US" dirty="0" smtClean="0"/>
              <a:t> </a:t>
            </a:r>
            <a:r>
              <a:rPr lang="en-US" dirty="0" err="1" smtClean="0"/>
              <a:t>Denoyo</a:t>
            </a:r>
            <a:endParaRPr lang="en-US" dirty="0" smtClean="0"/>
          </a:p>
          <a:p>
            <a:r>
              <a:rPr lang="en-US" dirty="0" smtClean="0"/>
              <a:t>Server-Side</a:t>
            </a:r>
          </a:p>
          <a:p>
            <a:pPr lvl="1"/>
            <a:r>
              <a:rPr lang="en-US" dirty="0" err="1" smtClean="0"/>
              <a:t>Ziegfreid</a:t>
            </a:r>
            <a:r>
              <a:rPr lang="en-US" dirty="0" smtClean="0"/>
              <a:t> </a:t>
            </a:r>
            <a:r>
              <a:rPr lang="en-US" dirty="0" err="1" smtClean="0"/>
              <a:t>Morissey</a:t>
            </a:r>
            <a:r>
              <a:rPr lang="en-US" dirty="0" smtClean="0"/>
              <a:t> </a:t>
            </a:r>
            <a:r>
              <a:rPr lang="en-US" dirty="0" err="1" smtClean="0"/>
              <a:t>Flameño</a:t>
            </a:r>
            <a:endParaRPr lang="en-US" dirty="0" smtClean="0"/>
          </a:p>
          <a:p>
            <a:pPr lvl="1"/>
            <a:r>
              <a:rPr lang="en-US" dirty="0" err="1" smtClean="0"/>
              <a:t>Kassandra</a:t>
            </a:r>
            <a:r>
              <a:rPr lang="en-US" dirty="0" smtClean="0"/>
              <a:t> </a:t>
            </a:r>
            <a:r>
              <a:rPr lang="en-US" dirty="0" err="1" smtClean="0"/>
              <a:t>Ysabel</a:t>
            </a:r>
            <a:r>
              <a:rPr lang="en-US" dirty="0" smtClean="0"/>
              <a:t> Fuentes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Kalingasan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Browse Products</a:t>
            </a:r>
          </a:p>
          <a:p>
            <a:pPr lvl="1"/>
            <a:r>
              <a:rPr lang="en-US" dirty="0" smtClean="0"/>
              <a:t>- Per Category</a:t>
            </a:r>
          </a:p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Checkout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en-US" dirty="0" smtClean="0"/>
              <a:t>Add To Cart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Category Count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Checkout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Product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Show Cart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Login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Delete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Safe </a:t>
            </a:r>
            <a:r>
              <a:rPr lang="en-US" dirty="0" err="1" smtClean="0"/>
              <a:t>Servlet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722376"/>
          </a:xfrm>
        </p:spPr>
        <p:txBody>
          <a:bodyPr/>
          <a:lstStyle/>
          <a:p>
            <a:r>
              <a:rPr lang="en-US" dirty="0" smtClean="0"/>
              <a:t>User Listener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6576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Filter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724400"/>
            <a:ext cx="8229600" cy="838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Blacklist Filter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800" dirty="0" smtClean="0"/>
              <a:t>Register Filter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pPr lvl="0"/>
            <a:r>
              <a:rPr lang="en-US" dirty="0" smtClean="0"/>
              <a:t>Use JSP, </a:t>
            </a:r>
            <a:r>
              <a:rPr lang="en-US" dirty="0" err="1" smtClean="0"/>
              <a:t>Servlet</a:t>
            </a:r>
            <a:r>
              <a:rPr lang="en-US" dirty="0" smtClean="0"/>
              <a:t>, Java Bean, JDBC and Oracle. (Additionally used Ajax and Angular JS)</a:t>
            </a:r>
          </a:p>
          <a:p>
            <a:pPr lvl="0"/>
            <a:r>
              <a:rPr lang="en-US" dirty="0" smtClean="0"/>
              <a:t>Register, Log in, select to cart, buy and check the order</a:t>
            </a:r>
          </a:p>
          <a:p>
            <a:r>
              <a:rPr lang="en-US" dirty="0" smtClean="0"/>
              <a:t>Filter to prevent the black user lists (“John”, “Scott”) to log in</a:t>
            </a:r>
          </a:p>
          <a:p>
            <a:r>
              <a:rPr lang="en-US" dirty="0" smtClean="0"/>
              <a:t>Cash on delivery</a:t>
            </a:r>
          </a:p>
          <a:p>
            <a:r>
              <a:rPr lang="en-US" dirty="0" smtClean="0"/>
              <a:t>E-R model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No Logout</a:t>
            </a:r>
          </a:p>
          <a:p>
            <a:pPr lvl="0"/>
            <a:r>
              <a:rPr lang="en-US" dirty="0" smtClean="0"/>
              <a:t>No Cart Editing</a:t>
            </a:r>
          </a:p>
          <a:p>
            <a:r>
              <a:rPr lang="en-US" dirty="0" smtClean="0"/>
              <a:t>Need User Login First before shopping</a:t>
            </a:r>
          </a:p>
          <a:p>
            <a:pPr lvl="0"/>
            <a:r>
              <a:rPr lang="en-US" dirty="0" smtClean="0"/>
              <a:t>Minimal Validations</a:t>
            </a:r>
          </a:p>
          <a:p>
            <a:pPr lvl="0"/>
            <a:r>
              <a:rPr lang="en-US" dirty="0" smtClean="0"/>
              <a:t>No non-unique indexes (only unique)</a:t>
            </a:r>
          </a:p>
          <a:p>
            <a:pPr lvl="0"/>
            <a:r>
              <a:rPr lang="en-US" dirty="0" smtClean="0"/>
              <a:t>Minimal </a:t>
            </a:r>
            <a:r>
              <a:rPr lang="en-US" dirty="0" err="1" smtClean="0"/>
              <a:t>Servlet</a:t>
            </a:r>
            <a:r>
              <a:rPr lang="en-US" dirty="0" smtClean="0"/>
              <a:t> Reponses (No dedicated UI for failed login, banned login, confirm purchase)</a:t>
            </a:r>
          </a:p>
          <a:p>
            <a:pPr lvl="0"/>
            <a:r>
              <a:rPr lang="en-US" dirty="0" smtClean="0"/>
              <a:t>No User Indicator</a:t>
            </a:r>
          </a:p>
          <a:p>
            <a:pPr lvl="0"/>
            <a:r>
              <a:rPr lang="en-US" dirty="0" smtClean="0"/>
              <a:t>No Custom Quantity</a:t>
            </a:r>
          </a:p>
          <a:p>
            <a:pPr lvl="0"/>
            <a:r>
              <a:rPr lang="en-US" dirty="0" smtClean="0"/>
              <a:t>No </a:t>
            </a:r>
            <a:r>
              <a:rPr lang="en-US" dirty="0" err="1" smtClean="0"/>
              <a:t>Junit</a:t>
            </a:r>
            <a:r>
              <a:rPr lang="en-US" dirty="0" smtClean="0"/>
              <a:t> Testing</a:t>
            </a:r>
          </a:p>
          <a:p>
            <a:pPr lvl="0"/>
            <a:r>
              <a:rPr lang="en-US" dirty="0" smtClean="0"/>
              <a:t>No Order </a:t>
            </a:r>
            <a:r>
              <a:rPr lang="en-US" dirty="0" smtClean="0"/>
              <a:t>History</a:t>
            </a:r>
          </a:p>
          <a:p>
            <a:pPr lvl="0"/>
            <a:r>
              <a:rPr lang="en-US" dirty="0" smtClean="0"/>
              <a:t>No </a:t>
            </a:r>
            <a:r>
              <a:rPr lang="en-US" smtClean="0"/>
              <a:t>Admin Functions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</TotalTime>
  <Words>209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Watch Me Whip</vt:lpstr>
      <vt:lpstr>About the website</vt:lpstr>
      <vt:lpstr>Entity Relationship Diagram</vt:lpstr>
      <vt:lpstr>Distribution of Work</vt:lpstr>
      <vt:lpstr>Watch Me Whip</vt:lpstr>
      <vt:lpstr>Servlets</vt:lpstr>
      <vt:lpstr>Listener</vt:lpstr>
      <vt:lpstr>Scope</vt:lpstr>
      <vt:lpstr>Limitation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14</cp:revision>
  <dcterms:created xsi:type="dcterms:W3CDTF">2016-07-11T01:03:20Z</dcterms:created>
  <dcterms:modified xsi:type="dcterms:W3CDTF">2016-07-11T02:08:56Z</dcterms:modified>
</cp:coreProperties>
</file>