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57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100" d="100"/>
          <a:sy n="100" d="100"/>
        </p:scale>
        <p:origin x="-978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D4BE5-8618-40FF-9306-2895E0A1B96B}" type="datetimeFigureOut">
              <a:rPr lang="en-PH" smtClean="0"/>
              <a:pPr/>
              <a:t>6/17/2016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57E1-C98F-48D2-B6AB-8F51E5763B67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="" xmlns:p14="http://schemas.microsoft.com/office/powerpoint/2010/main" val="204374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757E1-C98F-48D2-B6AB-8F51E5763B67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757E1-C98F-48D2-B6AB-8F51E5763B67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="" xmlns:p14="http://schemas.microsoft.com/office/powerpoint/2010/main" val="368584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Group 3 PROJECT</a:t>
            </a:r>
            <a:br>
              <a:rPr lang="en-PH" dirty="0" smtClean="0"/>
            </a:br>
            <a:r>
              <a:rPr lang="en-PH" dirty="0" smtClean="0"/>
              <a:t>KANEN ONLINE SHOPPING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Briones | </a:t>
            </a:r>
            <a:r>
              <a:rPr lang="en-PH" dirty="0" err="1" smtClean="0"/>
              <a:t>Cuntapay</a:t>
            </a:r>
            <a:r>
              <a:rPr lang="en-PH" dirty="0" smtClean="0"/>
              <a:t> | Flores | </a:t>
            </a:r>
            <a:r>
              <a:rPr lang="en-PH" dirty="0" err="1" smtClean="0"/>
              <a:t>Kanen</a:t>
            </a:r>
            <a:r>
              <a:rPr lang="en-PH" dirty="0" smtClean="0"/>
              <a:t> | Vergara | Yu</a:t>
            </a:r>
            <a:endParaRPr lang="en-PH" dirty="0"/>
          </a:p>
        </p:txBody>
      </p:sp>
    </p:spTree>
    <p:extLst>
      <p:ext uri="{BB962C8B-B14F-4D97-AF65-F5344CB8AC3E}">
        <p14:creationId xmlns="" xmlns:p14="http://schemas.microsoft.com/office/powerpoint/2010/main" val="22097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2222287"/>
            <a:ext cx="11230411" cy="4330913"/>
          </a:xfrm>
        </p:spPr>
        <p:txBody>
          <a:bodyPr/>
          <a:lstStyle/>
          <a:p>
            <a:r>
              <a:rPr lang="en-PH" b="1" dirty="0" err="1" smtClean="0"/>
              <a:t>Briones</a:t>
            </a:r>
            <a:r>
              <a:rPr lang="en-PH" b="1" dirty="0" smtClean="0"/>
              <a:t> </a:t>
            </a:r>
            <a:r>
              <a:rPr lang="en-PH" b="1" dirty="0" smtClean="0"/>
              <a:t>– Customer Model, Product Model, </a:t>
            </a:r>
            <a:r>
              <a:rPr lang="en-PH" b="1" dirty="0" err="1" smtClean="0"/>
              <a:t>printReceipt</a:t>
            </a:r>
            <a:r>
              <a:rPr lang="en-PH" b="1" dirty="0" smtClean="0"/>
              <a:t>, </a:t>
            </a:r>
            <a:r>
              <a:rPr lang="en-PH" b="1" dirty="0" err="1" smtClean="0"/>
              <a:t>doWarehousing</a:t>
            </a:r>
            <a:r>
              <a:rPr lang="en-PH" b="1" dirty="0" smtClean="0"/>
              <a:t>, validations, read and display </a:t>
            </a:r>
            <a:r>
              <a:rPr lang="en-PH" b="1" dirty="0" smtClean="0"/>
              <a:t>Product </a:t>
            </a:r>
            <a:r>
              <a:rPr lang="en-PH" b="1" dirty="0" smtClean="0"/>
              <a:t>Option, </a:t>
            </a:r>
            <a:r>
              <a:rPr lang="en-PH" b="1" dirty="0" err="1" smtClean="0"/>
              <a:t>placeAnOrder</a:t>
            </a:r>
            <a:r>
              <a:rPr lang="en-PH" b="1" dirty="0" smtClean="0"/>
              <a:t>,</a:t>
            </a:r>
            <a:r>
              <a:rPr lang="en-PH" b="1" dirty="0" smtClean="0"/>
              <a:t> Warehouse model</a:t>
            </a:r>
            <a:endParaRPr lang="en-PH" b="1" dirty="0" smtClean="0"/>
          </a:p>
          <a:p>
            <a:r>
              <a:rPr lang="en-PH" b="1" dirty="0" smtClean="0"/>
              <a:t> </a:t>
            </a:r>
            <a:r>
              <a:rPr lang="en-PH" b="1" dirty="0" err="1" smtClean="0"/>
              <a:t>Cuntapay</a:t>
            </a:r>
            <a:r>
              <a:rPr lang="en-PH" b="1" dirty="0" smtClean="0"/>
              <a:t> – UML Diagram</a:t>
            </a:r>
            <a:r>
              <a:rPr lang="en-PH" b="1" dirty="0" smtClean="0"/>
              <a:t>, Shopping main class, </a:t>
            </a:r>
            <a:r>
              <a:rPr lang="en-PH" b="1" dirty="0" err="1" smtClean="0"/>
              <a:t>addBalance</a:t>
            </a:r>
            <a:endParaRPr lang="en-PH" b="1" dirty="0" smtClean="0"/>
          </a:p>
          <a:p>
            <a:r>
              <a:rPr lang="en-PH" b="1" dirty="0" smtClean="0"/>
              <a:t> Flores – </a:t>
            </a:r>
            <a:r>
              <a:rPr lang="en-PH" b="1" dirty="0" err="1" smtClean="0"/>
              <a:t>registerUser</a:t>
            </a:r>
            <a:r>
              <a:rPr lang="en-PH" b="1" dirty="0" smtClean="0"/>
              <a:t>, </a:t>
            </a:r>
            <a:r>
              <a:rPr lang="en-PH" b="1" dirty="0" err="1" smtClean="0"/>
              <a:t>checkBalance</a:t>
            </a:r>
            <a:r>
              <a:rPr lang="en-PH" b="1" dirty="0" smtClean="0"/>
              <a:t>, Customer model, UML Diagram</a:t>
            </a:r>
            <a:r>
              <a:rPr lang="en-PH" b="1" dirty="0" smtClean="0"/>
              <a:t>, </a:t>
            </a:r>
            <a:r>
              <a:rPr lang="en-PH" b="1" dirty="0" err="1" smtClean="0"/>
              <a:t>JUnit</a:t>
            </a:r>
            <a:r>
              <a:rPr lang="en-PH" b="1" dirty="0" smtClean="0"/>
              <a:t> Test</a:t>
            </a:r>
            <a:endParaRPr lang="en-PH" b="1" dirty="0" smtClean="0"/>
          </a:p>
          <a:p>
            <a:r>
              <a:rPr lang="en-PH" b="1" dirty="0" smtClean="0"/>
              <a:t> </a:t>
            </a:r>
            <a:r>
              <a:rPr lang="en-PH" b="1" dirty="0" err="1" smtClean="0"/>
              <a:t>Kanen</a:t>
            </a:r>
            <a:r>
              <a:rPr lang="en-PH" b="1" dirty="0" smtClean="0"/>
              <a:t> – </a:t>
            </a:r>
            <a:r>
              <a:rPr lang="en-PH" b="1" dirty="0" err="1" smtClean="0"/>
              <a:t>Regex</a:t>
            </a:r>
            <a:r>
              <a:rPr lang="en-PH" b="1" dirty="0" smtClean="0"/>
              <a:t> validations</a:t>
            </a:r>
            <a:r>
              <a:rPr lang="en-PH" b="1" dirty="0" smtClean="0"/>
              <a:t>, </a:t>
            </a:r>
            <a:r>
              <a:rPr lang="en-PH" b="1" dirty="0" err="1" smtClean="0"/>
              <a:t>checkBalance,Warehouse</a:t>
            </a:r>
            <a:r>
              <a:rPr lang="en-PH" b="1" dirty="0" smtClean="0"/>
              <a:t> model, </a:t>
            </a:r>
            <a:r>
              <a:rPr lang="en-PH" b="1" dirty="0" err="1" smtClean="0"/>
              <a:t>JUnit</a:t>
            </a:r>
            <a:r>
              <a:rPr lang="en-PH" b="1" dirty="0" smtClean="0"/>
              <a:t> Test</a:t>
            </a:r>
            <a:endParaRPr lang="en-PH" b="1" dirty="0" smtClean="0"/>
          </a:p>
          <a:p>
            <a:r>
              <a:rPr lang="en-PH" b="1" dirty="0" smtClean="0"/>
              <a:t> </a:t>
            </a:r>
            <a:r>
              <a:rPr lang="en-PH" b="1" dirty="0" err="1" smtClean="0"/>
              <a:t>Vergara</a:t>
            </a:r>
            <a:r>
              <a:rPr lang="en-PH" b="1" dirty="0" smtClean="0"/>
              <a:t> – Transaction </a:t>
            </a:r>
            <a:r>
              <a:rPr lang="en-PH" b="1" dirty="0" err="1" smtClean="0"/>
              <a:t>Options,placeAnOrder</a:t>
            </a:r>
            <a:r>
              <a:rPr lang="en-PH" b="1" dirty="0" smtClean="0"/>
              <a:t>, </a:t>
            </a:r>
            <a:r>
              <a:rPr lang="en-PH" b="1" dirty="0" err="1" smtClean="0"/>
              <a:t>doWarehousing</a:t>
            </a:r>
            <a:r>
              <a:rPr lang="en-PH" b="1" dirty="0" smtClean="0"/>
              <a:t>,</a:t>
            </a:r>
            <a:r>
              <a:rPr lang="en-PH" b="1" dirty="0" smtClean="0"/>
              <a:t> Warehouse model</a:t>
            </a:r>
            <a:endParaRPr lang="en-PH" b="1" dirty="0" smtClean="0"/>
          </a:p>
          <a:p>
            <a:r>
              <a:rPr lang="en-PH" b="1" dirty="0" smtClean="0"/>
              <a:t> Yu – </a:t>
            </a:r>
            <a:r>
              <a:rPr lang="en-PH" b="1" dirty="0" smtClean="0"/>
              <a:t>Product Model, Warehouse model, </a:t>
            </a:r>
            <a:r>
              <a:rPr lang="en-PH" b="1" dirty="0" smtClean="0"/>
              <a:t>Shopping Transaction Class, </a:t>
            </a:r>
            <a:r>
              <a:rPr lang="en-PH" b="1" dirty="0" err="1" smtClean="0"/>
              <a:t>Validator</a:t>
            </a:r>
            <a:r>
              <a:rPr lang="en-PH" b="1" dirty="0" smtClean="0"/>
              <a:t> Class &amp; validations</a:t>
            </a:r>
            <a:r>
              <a:rPr lang="en-PH" b="1" dirty="0" smtClean="0"/>
              <a:t>, packaging </a:t>
            </a:r>
            <a:r>
              <a:rPr lang="en-PH" b="1" dirty="0" smtClean="0"/>
              <a:t>and </a:t>
            </a:r>
            <a:r>
              <a:rPr lang="en-PH" b="1" dirty="0" err="1" smtClean="0"/>
              <a:t>javadocs</a:t>
            </a:r>
            <a:r>
              <a:rPr lang="en-PH" b="1" dirty="0" smtClean="0"/>
              <a:t>, </a:t>
            </a:r>
            <a:r>
              <a:rPr lang="en-PH" b="1" dirty="0" err="1" smtClean="0"/>
              <a:t>doWarehousing</a:t>
            </a:r>
            <a:r>
              <a:rPr lang="en-PH" b="1" dirty="0" smtClean="0"/>
              <a:t>, </a:t>
            </a:r>
            <a:r>
              <a:rPr lang="en-PH" b="1" dirty="0" err="1" smtClean="0"/>
              <a:t>addBalance</a:t>
            </a:r>
            <a:r>
              <a:rPr lang="en-PH" b="1" dirty="0" smtClean="0"/>
              <a:t>, </a:t>
            </a:r>
            <a:r>
              <a:rPr lang="en-PH" b="1" dirty="0" err="1" smtClean="0"/>
              <a:t>placeAnOrder</a:t>
            </a:r>
            <a:r>
              <a:rPr lang="en-PH" b="1" dirty="0" smtClean="0"/>
              <a:t>, </a:t>
            </a:r>
            <a:endParaRPr lang="en-PH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 CASE DIAGRAM</a:t>
            </a:r>
            <a:br>
              <a:rPr lang="en-PH" dirty="0" smtClean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06" y="1068946"/>
            <a:ext cx="6104585" cy="56151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8165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SEQUENCE DIAGRAM</a:t>
            </a:r>
            <a:br>
              <a:rPr lang="en-PH" dirty="0" smtClean="0"/>
            </a:b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16" y="814384"/>
            <a:ext cx="8085155" cy="598825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="" xmlns:p14="http://schemas.microsoft.com/office/powerpoint/2010/main" val="6857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 descr="W1D4Project_Class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132" y="1436059"/>
            <a:ext cx="7901796" cy="52087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Demonstration…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="" xmlns:p14="http://schemas.microsoft.com/office/powerpoint/2010/main" val="36956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Concepts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37" y="2803312"/>
            <a:ext cx="10554574" cy="36365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Getters and Setters</a:t>
            </a:r>
          </a:p>
          <a:p>
            <a:pPr lvl="1"/>
            <a:r>
              <a:rPr lang="en-US" dirty="0" smtClean="0"/>
              <a:t>Pass by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Copy Constructor</a:t>
            </a:r>
          </a:p>
          <a:p>
            <a:r>
              <a:rPr lang="en-US" dirty="0" smtClean="0"/>
              <a:t>Test Case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dirty="0" smtClean="0"/>
              <a:t>Eclipse Shortcuts</a:t>
            </a:r>
          </a:p>
          <a:p>
            <a:r>
              <a:rPr lang="en-US" dirty="0" smtClean="0"/>
              <a:t>Debugging &amp; Tracking technology</a:t>
            </a:r>
          </a:p>
          <a:p>
            <a:pPr lvl="1"/>
            <a:r>
              <a:rPr lang="en-US" dirty="0" smtClean="0"/>
              <a:t>Break points- step into – step over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File Writer</a:t>
            </a:r>
          </a:p>
          <a:p>
            <a:r>
              <a:rPr lang="en-US" dirty="0" smtClean="0"/>
              <a:t>Scanner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250</TotalTime>
  <Words>161</Words>
  <Application>Microsoft Office PowerPoint</Application>
  <PresentationFormat>Custom</PresentationFormat>
  <Paragraphs>32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Quotable</vt:lpstr>
      <vt:lpstr>Group 3 PROJECT KANEN ONLINE SHOPPING</vt:lpstr>
      <vt:lpstr>Contribution</vt:lpstr>
      <vt:lpstr>USE CASE DIAGRAM </vt:lpstr>
      <vt:lpstr>SEQUENCE DIAGRAM </vt:lpstr>
      <vt:lpstr>CLASS DIAGRAM</vt:lpstr>
      <vt:lpstr>Project Demonstration…</vt:lpstr>
      <vt:lpstr>Java Concepts Applied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PROJECT</dc:title>
  <dc:creator>Jerica Flores</dc:creator>
  <cp:lastModifiedBy>Windows User</cp:lastModifiedBy>
  <cp:revision>45</cp:revision>
  <dcterms:created xsi:type="dcterms:W3CDTF">2016-06-16T15:27:18Z</dcterms:created>
  <dcterms:modified xsi:type="dcterms:W3CDTF">2016-06-17T04:02:17Z</dcterms:modified>
</cp:coreProperties>
</file>