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59" r:id="rId8"/>
    <p:sldId id="260" r:id="rId9"/>
    <p:sldId id="266" r:id="rId10"/>
    <p:sldId id="261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maintenance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View product comments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Order maintenance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remove cart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of the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entities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Login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register forms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365</Words>
  <Application>Microsoft Office PowerPoint</Application>
  <PresentationFormat>On-screen Show (16:9)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Slide 5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115</cp:revision>
  <dcterms:created xsi:type="dcterms:W3CDTF">2014-04-01T16:27:38Z</dcterms:created>
  <dcterms:modified xsi:type="dcterms:W3CDTF">2016-07-28T18:50:08Z</dcterms:modified>
</cp:coreProperties>
</file>