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KANEN ONLINE SHOPPING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305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Sebastian </a:t>
            </a:r>
            <a:r>
              <a:rPr lang="en-US" dirty="0" err="1" smtClean="0"/>
              <a:t>Briones</a:t>
            </a:r>
            <a:endParaRPr lang="en-US" dirty="0" smtClean="0"/>
          </a:p>
          <a:p>
            <a:r>
              <a:rPr lang="en-US" dirty="0" smtClean="0"/>
              <a:t>Alexis </a:t>
            </a:r>
            <a:r>
              <a:rPr lang="en-US" dirty="0" err="1" smtClean="0"/>
              <a:t>Cuntapay</a:t>
            </a:r>
            <a:endParaRPr lang="en-US" dirty="0" smtClean="0"/>
          </a:p>
          <a:p>
            <a:r>
              <a:rPr lang="en-US" dirty="0" err="1" smtClean="0"/>
              <a:t>Jerica</a:t>
            </a:r>
            <a:r>
              <a:rPr lang="en-US" dirty="0" smtClean="0"/>
              <a:t> Flores</a:t>
            </a:r>
          </a:p>
          <a:p>
            <a:r>
              <a:rPr lang="en-US" dirty="0" smtClean="0"/>
              <a:t>Christian Joel </a:t>
            </a:r>
            <a:r>
              <a:rPr lang="en-US" dirty="0" err="1" smtClean="0"/>
              <a:t>Kanen</a:t>
            </a:r>
            <a:endParaRPr lang="en-US" dirty="0" smtClean="0"/>
          </a:p>
          <a:p>
            <a:r>
              <a:rPr lang="en-US" dirty="0" smtClean="0"/>
              <a:t>Melvin Robert Yu</a:t>
            </a:r>
          </a:p>
          <a:p>
            <a:r>
              <a:rPr lang="en-US" dirty="0" smtClean="0"/>
              <a:t>John Benedict </a:t>
            </a:r>
            <a:r>
              <a:rPr lang="en-US" dirty="0" err="1" smtClean="0"/>
              <a:t>Vergara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Kanen</a:t>
            </a:r>
            <a:r>
              <a:rPr lang="en-US" dirty="0" smtClean="0"/>
              <a:t> online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like amazon but a much more</a:t>
            </a:r>
            <a:r>
              <a:rPr lang="en-US" sz="2400" dirty="0" smtClean="0">
                <a:solidFill>
                  <a:srgbClr val="FF0000"/>
                </a:solidFill>
              </a:rPr>
              <a:t> “</a:t>
            </a:r>
            <a:r>
              <a:rPr lang="en-US" sz="2400" b="1" dirty="0" smtClean="0">
                <a:solidFill>
                  <a:srgbClr val="FF0000"/>
                </a:solidFill>
              </a:rPr>
              <a:t>SIMPLER”</a:t>
            </a:r>
            <a:r>
              <a:rPr lang="en-US" dirty="0" smtClean="0"/>
              <a:t> (Online Shopping Cart.)</a:t>
            </a:r>
          </a:p>
          <a:p>
            <a:r>
              <a:rPr lang="en-US" dirty="0" smtClean="0"/>
              <a:t>The user can add products to cart, view the cart, checkout and view the transaction, Remove products, view Order Summary.</a:t>
            </a:r>
          </a:p>
          <a:p>
            <a:r>
              <a:rPr lang="en-US" dirty="0" smtClean="0"/>
              <a:t>We only sell gadgets (such as phones, laptops)</a:t>
            </a:r>
          </a:p>
        </p:txBody>
      </p:sp>
    </p:spTree>
    <p:extLst>
      <p:ext uri="{BB962C8B-B14F-4D97-AF65-F5344CB8AC3E}">
        <p14:creationId xmlns="" xmlns:p14="http://schemas.microsoft.com/office/powerpoint/2010/main" val="1702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u="sng" dirty="0" smtClean="0"/>
              <a:t>UI Design and Back-End</a:t>
            </a:r>
          </a:p>
          <a:p>
            <a:pPr>
              <a:buNone/>
            </a:pPr>
            <a:r>
              <a:rPr lang="en-PH" sz="2800" dirty="0" smtClean="0"/>
              <a:t>Melvin- Order Transaction, Layout, </a:t>
            </a:r>
            <a:r>
              <a:rPr lang="en-PH" sz="2800" dirty="0" err="1" smtClean="0"/>
              <a:t>debbugging</a:t>
            </a:r>
            <a:r>
              <a:rPr lang="en-PH" sz="2800" dirty="0" smtClean="0"/>
              <a:t>, controllers</a:t>
            </a:r>
            <a:endParaRPr lang="en-PH" sz="2800" dirty="0" smtClean="0"/>
          </a:p>
          <a:p>
            <a:pPr>
              <a:buNone/>
            </a:pPr>
            <a:r>
              <a:rPr lang="en-PH" sz="2800" dirty="0" smtClean="0"/>
              <a:t> </a:t>
            </a:r>
            <a:r>
              <a:rPr lang="en-PH" sz="2800" dirty="0" smtClean="0"/>
              <a:t>Baste- </a:t>
            </a:r>
            <a:r>
              <a:rPr lang="en-PH" sz="2800" dirty="0" smtClean="0"/>
              <a:t>Product Display, Layout</a:t>
            </a:r>
          </a:p>
          <a:p>
            <a:pPr>
              <a:buNone/>
            </a:pPr>
            <a:r>
              <a:rPr lang="en-PH" sz="2800" dirty="0" err="1" smtClean="0"/>
              <a:t>Kanen</a:t>
            </a:r>
            <a:r>
              <a:rPr lang="en-PH" sz="2800" dirty="0" smtClean="0"/>
              <a:t>-  Order Details, Order Summary, Filter, </a:t>
            </a:r>
            <a:r>
              <a:rPr lang="en-PH" sz="2800" dirty="0" smtClean="0"/>
              <a:t>Remove items from cart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Alexis-User Controller, Product Controller, Order Controller</a:t>
            </a:r>
          </a:p>
          <a:p>
            <a:pPr>
              <a:buNone/>
            </a:pPr>
            <a:r>
              <a:rPr lang="en-US" sz="2800" dirty="0" smtClean="0"/>
              <a:t>Aica- DAO, Services, Listener</a:t>
            </a:r>
          </a:p>
          <a:p>
            <a:pPr>
              <a:buNone/>
            </a:pPr>
            <a:r>
              <a:rPr lang="en-US" sz="2800" dirty="0" smtClean="0"/>
              <a:t>JB- Log4j, Registration, Login, Ajax Requests, Order Details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887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</a:t>
            </a:r>
            <a:r>
              <a:rPr lang="en-US" dirty="0" err="1" smtClean="0"/>
              <a:t>lImitations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Registration Form</a:t>
            </a:r>
          </a:p>
          <a:p>
            <a:r>
              <a:rPr lang="en-US" sz="2800" dirty="0" smtClean="0"/>
              <a:t>Log in Form</a:t>
            </a:r>
          </a:p>
          <a:p>
            <a:r>
              <a:rPr lang="en-US" sz="2800" dirty="0" smtClean="0"/>
              <a:t>View Cart Form</a:t>
            </a:r>
          </a:p>
          <a:p>
            <a:pPr lvl="1"/>
            <a:r>
              <a:rPr lang="en-US" sz="2600" dirty="0" smtClean="0"/>
              <a:t>Adding products to cart (even when not logged in)</a:t>
            </a:r>
          </a:p>
          <a:p>
            <a:pPr lvl="1"/>
            <a:r>
              <a:rPr lang="en-US" sz="2600" dirty="0" smtClean="0"/>
              <a:t>Removing products in cart</a:t>
            </a:r>
          </a:p>
          <a:p>
            <a:pPr lvl="1"/>
            <a:r>
              <a:rPr lang="en-US" sz="2600" dirty="0" smtClean="0"/>
              <a:t>Checking out  products from cart  (need to be logged in)</a:t>
            </a:r>
          </a:p>
          <a:p>
            <a:r>
              <a:rPr lang="en-PH" sz="2800" dirty="0" smtClean="0"/>
              <a:t>Order Details</a:t>
            </a:r>
            <a:endParaRPr lang="en-US" sz="2800" dirty="0" smtClean="0"/>
          </a:p>
          <a:p>
            <a:r>
              <a:rPr lang="en-PH" sz="2800" dirty="0" smtClean="0"/>
              <a:t>Order Summary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Order confirmation page</a:t>
            </a:r>
            <a:r>
              <a:rPr lang="en-US" sz="2000" dirty="0" smtClean="0"/>
              <a:t> by admin</a:t>
            </a:r>
          </a:p>
          <a:p>
            <a:r>
              <a:rPr lang="en-US" sz="2000" dirty="0" err="1" smtClean="0"/>
              <a:t>Validator</a:t>
            </a:r>
            <a:r>
              <a:rPr lang="en-US" sz="2000" dirty="0" smtClean="0"/>
              <a:t>  in backend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9317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95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PH" sz="2800" dirty="0" smtClean="0"/>
              <a:t>Ext Js</a:t>
            </a:r>
            <a:endParaRPr lang="en-US" sz="2800" dirty="0" smtClean="0"/>
          </a:p>
          <a:p>
            <a:r>
              <a:rPr lang="en-US" sz="2800" dirty="0" smtClean="0"/>
              <a:t>Ajax</a:t>
            </a:r>
          </a:p>
          <a:p>
            <a:r>
              <a:rPr lang="en-US" sz="2800" dirty="0" smtClean="0"/>
              <a:t>JSON</a:t>
            </a:r>
          </a:p>
          <a:p>
            <a:r>
              <a:rPr lang="en-US" sz="2800" dirty="0" smtClean="0"/>
              <a:t>JDBC</a:t>
            </a:r>
          </a:p>
          <a:p>
            <a:r>
              <a:rPr lang="en-US" sz="2800" dirty="0" smtClean="0"/>
              <a:t>“Salted”  Password hashing  </a:t>
            </a:r>
          </a:p>
          <a:p>
            <a:pPr>
              <a:buNone/>
            </a:pPr>
            <a:r>
              <a:rPr lang="en-US" sz="2800" dirty="0" smtClean="0"/>
              <a:t>	Password – </a:t>
            </a:r>
            <a:r>
              <a:rPr lang="en-US" sz="2800" dirty="0" err="1" smtClean="0"/>
              <a:t>Redhat</a:t>
            </a:r>
            <a:r>
              <a:rPr lang="en-US" sz="2800" dirty="0" smtClean="0"/>
              <a:t> (V/8Gb4T2E5hnnXHUE5yZMHRbmw4cMz9J:</a:t>
            </a:r>
          </a:p>
          <a:p>
            <a:pPr>
              <a:buNone/>
            </a:pPr>
            <a:r>
              <a:rPr lang="en-US" sz="2800" dirty="0" smtClean="0"/>
              <a:t>pkm1CoVS6c/jZO7tdUPOiS1S)</a:t>
            </a:r>
          </a:p>
          <a:p>
            <a:r>
              <a:rPr lang="en-US" sz="2800" dirty="0" smtClean="0"/>
              <a:t>Java Bean</a:t>
            </a:r>
          </a:p>
          <a:p>
            <a:r>
              <a:rPr lang="en-US" sz="2800" dirty="0" smtClean="0"/>
              <a:t>Listener</a:t>
            </a:r>
          </a:p>
          <a:p>
            <a:r>
              <a:rPr lang="en-PH" sz="2800" dirty="0" smtClean="0"/>
              <a:t>Filter</a:t>
            </a:r>
          </a:p>
          <a:p>
            <a:r>
              <a:rPr lang="en-PH" sz="2800" dirty="0" smtClean="0"/>
              <a:t>Transaction Block</a:t>
            </a:r>
          </a:p>
          <a:p>
            <a:r>
              <a:rPr lang="en-PH" sz="2800" dirty="0" smtClean="0"/>
              <a:t>Spring</a:t>
            </a:r>
            <a:endParaRPr lang="en-US" sz="2800" dirty="0" smtClean="0"/>
          </a:p>
          <a:p>
            <a:r>
              <a:rPr lang="en-US" sz="2800" dirty="0" smtClean="0"/>
              <a:t>Log4J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383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811621" y="2007561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numCol="2">
            <a:normAutofit/>
          </a:bodyPr>
          <a:lstStyle/>
          <a:p>
            <a:r>
              <a:rPr lang="en-PH" sz="2800" dirty="0" smtClean="0"/>
              <a:t>Configuration in Spring </a:t>
            </a:r>
            <a:r>
              <a:rPr lang="en-PH" sz="2800" smtClean="0"/>
              <a:t>tool </a:t>
            </a:r>
            <a:r>
              <a:rPr lang="en-PH" sz="2800" smtClean="0"/>
              <a:t>Suite</a:t>
            </a:r>
            <a:endParaRPr lang="en-PH" sz="2800" dirty="0" smtClean="0"/>
          </a:p>
          <a:p>
            <a:r>
              <a:rPr lang="en-PH" sz="2800" dirty="0" smtClean="0"/>
              <a:t>Transaction Block.</a:t>
            </a:r>
          </a:p>
          <a:p>
            <a:r>
              <a:rPr lang="en-PH" sz="2800" dirty="0" smtClean="0"/>
              <a:t>Store filtering.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383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202</TotalTime>
  <Words>212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Banded</vt:lpstr>
      <vt:lpstr>KANEN ONLINE SHOPPING</vt:lpstr>
      <vt:lpstr>Kanen online shopping</vt:lpstr>
      <vt:lpstr>Division of Labor</vt:lpstr>
      <vt:lpstr>Scope &amp; lImitations</vt:lpstr>
      <vt:lpstr>DEMO</vt:lpstr>
      <vt:lpstr>Concepts USED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KAMAZON</dc:title>
  <dc:creator>Ana Katrina R. De Leon</dc:creator>
  <cp:lastModifiedBy>Windows User</cp:lastModifiedBy>
  <cp:revision>80</cp:revision>
  <dcterms:created xsi:type="dcterms:W3CDTF">2016-07-04T03:06:50Z</dcterms:created>
  <dcterms:modified xsi:type="dcterms:W3CDTF">2016-07-18T02:08:27Z</dcterms:modified>
</cp:coreProperties>
</file>