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62" r:id="rId6"/>
    <p:sldId id="263" r:id="rId7"/>
    <p:sldId id="259" r:id="rId8"/>
    <p:sldId id="260" r:id="rId9"/>
    <p:sldId id="266" r:id="rId10"/>
    <p:sldId id="261" r:id="rId11"/>
    <p:sldId id="264" r:id="rId12"/>
    <p:sldId id="265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0"/>
            <a:ext cx="3203848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07504" y="699542"/>
            <a:ext cx="3024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Online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Shopping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7505" y="2355726"/>
            <a:ext cx="30243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Alexis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Cuntapay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Christian Joel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Jerica</a:t>
            </a: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Flores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John Benedict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Vergara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Melvin Robert Yu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Sebastian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Briones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411510"/>
            <a:ext cx="7056784" cy="884466"/>
          </a:xfrm>
        </p:spPr>
        <p:txBody>
          <a:bodyPr/>
          <a:lstStyle/>
          <a:p>
            <a:r>
              <a:rPr lang="en-US" altLang="ko-KR" dirty="0" smtClean="0"/>
              <a:t>Project Demonstration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err="1" smtClean="0">
                <a:latin typeface="Corbel" pitchFamily="34" charset="0"/>
              </a:rPr>
              <a:t>Learnings</a:t>
            </a:r>
            <a:r>
              <a:rPr lang="en-US" altLang="ko-KR" dirty="0" smtClean="0">
                <a:latin typeface="Corbel" pitchFamily="34" charset="0"/>
              </a:rPr>
              <a:t> applied: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75656" y="771550"/>
            <a:ext cx="3528392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ExtJS</a:t>
            </a:r>
            <a:r>
              <a:rPr lang="en-US" altLang="ko-KR" sz="1600" dirty="0" smtClean="0">
                <a:latin typeface="Corbel" pitchFamily="34" charset="0"/>
              </a:rPr>
              <a:t> 4 and Spring Framework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Ajax and JSON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Java Persistence API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Salted password hashing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Spring Interceptor/ Filter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Transaction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Log4J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4860032" y="771550"/>
            <a:ext cx="3744416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JMS Producer and Consumer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JUnit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Webservice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Q &amp; A</a:t>
            </a:r>
            <a:endParaRPr lang="ko-KR" alt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707654"/>
            <a:ext cx="1872208" cy="504056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Users can:    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2139702"/>
            <a:ext cx="3816424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Register on the shopping site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Login with their username and password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Update their own information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View the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Search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Add products to cart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Give comments to a product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add products to their wish list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become a member with discount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View the history of their orders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err="1" smtClean="0">
                <a:latin typeface="Corbel" pitchFamily="34" charset="0"/>
              </a:rPr>
              <a:t>Kanen</a:t>
            </a:r>
            <a:r>
              <a:rPr lang="en-US" altLang="ko-KR" dirty="0" smtClean="0">
                <a:latin typeface="Corbel" pitchFamily="34" charset="0"/>
              </a:rPr>
              <a:t> Online Shopping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We sell gadgets such as laptops and phones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32040" y="2283718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Maintain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Update the users’ membership types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Blacklist users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Check count and view “logged in” users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076056" y="1707654"/>
            <a:ext cx="1872208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Admin can:    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59582"/>
            <a:ext cx="1944216" cy="28803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Alexis: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3384376" cy="13681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Blacklisted users Interceptor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UI Designer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Product details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profile maintenance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membership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Distribution of tasks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83968" y="98757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Kanen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067944" y="1275606"/>
            <a:ext cx="4896544" cy="108012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approval UI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maintenance form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maintenan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ce form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Product -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DAOImpl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Service, and Controller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07504" y="2643758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Jerica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79512" y="2931790"/>
            <a:ext cx="4536504" cy="86409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comments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DAO, Service and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Save user cart on logout 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load on login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Type, User and Product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ko-KR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79512" y="3795886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JB: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79512" y="4083918"/>
            <a:ext cx="4608512" cy="72008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Save cart/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rder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Controller, Service and DAO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Customer </a:t>
            </a:r>
            <a:r>
              <a:rPr lang="en-US" altLang="ko-KR" sz="14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wishlist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– form, controller and DAO</a:t>
            </a:r>
            <a:endParaRPr lang="en-US" altLang="ko-KR" sz="14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All Entities                     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4716016" y="242773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Melvin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499992" y="2787774"/>
            <a:ext cx="4536504" cy="100811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Majority of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side backend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JMS for consuming membership requests  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All u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maintenance UI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View online users form and backend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716016" y="4011910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Sebastian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4607496" y="4227934"/>
            <a:ext cx="4140968" cy="79208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display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Add to cart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 search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732240" y="4227934"/>
            <a:ext cx="2124744" cy="50405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diagram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Assign tasks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907704" y="4855468"/>
            <a:ext cx="2808312" cy="28803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Login and register forms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4680520" cy="1080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Test case for own functions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ExtJS</a:t>
            </a:r>
            <a:r>
              <a:rPr lang="en-US" altLang="ko-KR" dirty="0" smtClean="0"/>
              <a:t> Window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Update DB and ERD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Controller, </a:t>
            </a:r>
            <a:r>
              <a:rPr lang="en-US" altLang="ko-KR" dirty="0" err="1" smtClean="0"/>
              <a:t>DAOImpl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Common tasks: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486"/>
            <a:ext cx="9144000" cy="46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Entity Relationship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8" name="Picture 2" descr="C:\Users\BRIONSE\Desktop\Kanen Online 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06165"/>
            <a:ext cx="6767308" cy="4437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Sequence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050" name="Picture 2" descr="D:\My Documents\Group3Projects\W6 Project\uml\W6_Project_Sequ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087" y="771550"/>
            <a:ext cx="4950222" cy="4371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624736" cy="483518"/>
          </a:xfrm>
        </p:spPr>
        <p:txBody>
          <a:bodyPr/>
          <a:lstStyle/>
          <a:p>
            <a:r>
              <a:rPr lang="en-US" altLang="ko-KR" sz="3000" dirty="0" smtClean="0">
                <a:latin typeface="Corbel" pitchFamily="34" charset="0"/>
              </a:rPr>
              <a:t>Class Diagram - Entities</a:t>
            </a:r>
            <a:endParaRPr lang="ko-KR" altLang="en-US" sz="3000" dirty="0">
              <a:latin typeface="Corbel" pitchFamily="34" charset="0"/>
            </a:endParaRPr>
          </a:p>
        </p:txBody>
      </p:sp>
      <p:pic>
        <p:nvPicPr>
          <p:cNvPr id="1026" name="Picture 2" descr="D:\My Documents\Group3Projects\W6 Project\uml\class diagrams\Ent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83518"/>
            <a:ext cx="8475088" cy="4659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840760" cy="524426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Class Diagram - DAOs</a:t>
            </a:r>
            <a:endParaRPr lang="ko-KR" altLang="en-US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7534"/>
            <a:ext cx="5832648" cy="43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355</Words>
  <Application>Microsoft Office PowerPoint</Application>
  <PresentationFormat>On-screen Show (16:9)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Custom Design</vt:lpstr>
      <vt:lpstr>1_Office Theme</vt:lpstr>
      <vt:lpstr>Slide 1</vt:lpstr>
      <vt:lpstr> Kanen Online Shopping</vt:lpstr>
      <vt:lpstr> Distribution of tasks</vt:lpstr>
      <vt:lpstr> Common tasks:</vt:lpstr>
      <vt:lpstr>Slide 5</vt:lpstr>
      <vt:lpstr> Entity Relationship Diagram</vt:lpstr>
      <vt:lpstr> Sequence Diagram</vt:lpstr>
      <vt:lpstr>Class Diagram - Entities</vt:lpstr>
      <vt:lpstr>Class Diagram - DAOs</vt:lpstr>
      <vt:lpstr>Project Demonstration</vt:lpstr>
      <vt:lpstr>Learnings applied:</vt:lpstr>
      <vt:lpstr>Q &amp; 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GDSCINST</cp:lastModifiedBy>
  <cp:revision>111</cp:revision>
  <dcterms:created xsi:type="dcterms:W3CDTF">2014-04-01T16:27:38Z</dcterms:created>
  <dcterms:modified xsi:type="dcterms:W3CDTF">2016-07-28T18:32:36Z</dcterms:modified>
</cp:coreProperties>
</file>