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3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892" y="5246612"/>
            <a:ext cx="8825658" cy="861420"/>
          </a:xfrm>
        </p:spPr>
        <p:txBody>
          <a:bodyPr/>
          <a:lstStyle/>
          <a:p>
            <a:r>
              <a:rPr lang="en-US" dirty="0" err="1" smtClean="0"/>
              <a:t>Briones|Cuntapay|Flores|Kanen|VERGARA|yu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42134" y="794083"/>
            <a:ext cx="9841908" cy="436746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err="1" smtClean="0"/>
              <a:t>KaCHAT</a:t>
            </a:r>
            <a:endParaRPr lang="en-US" sz="13800" dirty="0"/>
          </a:p>
        </p:txBody>
      </p:sp>
    </p:spTree>
    <p:extLst>
      <p:ext uri="{BB962C8B-B14F-4D97-AF65-F5344CB8AC3E}">
        <p14:creationId xmlns="" xmlns:p14="http://schemas.microsoft.com/office/powerpoint/2010/main" val="31892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174" y="1251284"/>
            <a:ext cx="9592763" cy="4997115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dirty="0" smtClean="0"/>
              <a:t>Baste– Project Supervisor, Login </a:t>
            </a:r>
            <a:r>
              <a:rPr lang="en-US" dirty="0" err="1" smtClean="0"/>
              <a:t>Ui</a:t>
            </a:r>
            <a:r>
              <a:rPr lang="en-US" dirty="0" smtClean="0"/>
              <a:t>, Account </a:t>
            </a:r>
            <a:r>
              <a:rPr lang="en-US" dirty="0" smtClean="0"/>
              <a:t>Model</a:t>
            </a: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Alexis- Main </a:t>
            </a:r>
            <a:r>
              <a:rPr lang="en-US" dirty="0" err="1" smtClean="0"/>
              <a:t>Ui</a:t>
            </a:r>
            <a:r>
              <a:rPr lang="en-US" dirty="0" smtClean="0"/>
              <a:t>, Registration </a:t>
            </a:r>
            <a:r>
              <a:rPr lang="en-US" dirty="0" err="1" smtClean="0"/>
              <a:t>Ui</a:t>
            </a:r>
            <a:r>
              <a:rPr lang="en-US" dirty="0" smtClean="0"/>
              <a:t>, </a:t>
            </a:r>
            <a:r>
              <a:rPr lang="en-US" dirty="0" err="1" smtClean="0"/>
              <a:t>FileWriter</a:t>
            </a:r>
            <a:r>
              <a:rPr lang="en-US" dirty="0" smtClean="0"/>
              <a:t>, Chat Model, Transaction Methods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Aica- </a:t>
            </a:r>
            <a:r>
              <a:rPr lang="en-US" dirty="0" err="1" smtClean="0"/>
              <a:t>ChatWindow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r>
              <a:rPr lang="en-US" dirty="0" smtClean="0"/>
              <a:t>, Chat Client, </a:t>
            </a:r>
            <a:r>
              <a:rPr lang="en-US" dirty="0" err="1" smtClean="0"/>
              <a:t>DBConn</a:t>
            </a:r>
            <a:r>
              <a:rPr lang="en-US" dirty="0" smtClean="0"/>
              <a:t>, DAO, DAOIMPL, Transaction Methods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CJ- PPT, Registration </a:t>
            </a:r>
            <a:r>
              <a:rPr lang="en-US" dirty="0" err="1" smtClean="0"/>
              <a:t>Ui</a:t>
            </a:r>
            <a:r>
              <a:rPr lang="en-US" dirty="0" smtClean="0"/>
              <a:t>, </a:t>
            </a:r>
            <a:r>
              <a:rPr lang="en-US" dirty="0" err="1" smtClean="0"/>
              <a:t>FileWriter</a:t>
            </a:r>
            <a:r>
              <a:rPr lang="en-US" dirty="0" smtClean="0"/>
              <a:t>, Chat Model, Transaction </a:t>
            </a:r>
            <a:r>
              <a:rPr lang="en-US" dirty="0" smtClean="0"/>
              <a:t>Methods, </a:t>
            </a:r>
            <a:r>
              <a:rPr lang="en-US" dirty="0" err="1" smtClean="0"/>
              <a:t>Junit</a:t>
            </a:r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JB- </a:t>
            </a:r>
            <a:r>
              <a:rPr lang="en-US" dirty="0" err="1" smtClean="0"/>
              <a:t>Chatwindow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r>
              <a:rPr lang="en-US" dirty="0" smtClean="0"/>
              <a:t>, Chat Client, Transaction Methods, Server client – Integration to Chat UI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Melvin- UML, PPT, </a:t>
            </a:r>
            <a:r>
              <a:rPr lang="en-US" dirty="0" err="1" smtClean="0"/>
              <a:t>Javadocs</a:t>
            </a:r>
            <a:r>
              <a:rPr lang="en-US" dirty="0" smtClean="0"/>
              <a:t>, </a:t>
            </a:r>
            <a:r>
              <a:rPr lang="en-US" dirty="0" smtClean="0"/>
              <a:t>Chat Server, Database(tables), Transaction Class, Assist Coding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0174" y="332402"/>
            <a:ext cx="9592763" cy="7624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CONTRIBUTION</a:t>
            </a:r>
            <a:endParaRPr lang="en-US" sz="1050" dirty="0"/>
          </a:p>
        </p:txBody>
      </p:sp>
    </p:spTree>
    <p:extLst>
      <p:ext uri="{BB962C8B-B14F-4D97-AF65-F5344CB8AC3E}">
        <p14:creationId xmlns="" xmlns:p14="http://schemas.microsoft.com/office/powerpoint/2010/main" val="39250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9630" y="1696119"/>
            <a:ext cx="9509125" cy="28511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9600" dirty="0" smtClean="0"/>
              <a:t>USE CASE DIAGRAM</a:t>
            </a:r>
            <a:endParaRPr lang="en-US" sz="9600" dirty="0"/>
          </a:p>
        </p:txBody>
      </p:sp>
    </p:spTree>
    <p:extLst>
      <p:ext uri="{BB962C8B-B14F-4D97-AF65-F5344CB8AC3E}">
        <p14:creationId xmlns="" xmlns:p14="http://schemas.microsoft.com/office/powerpoint/2010/main" val="15634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aChat UseCa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57201" y="-201976"/>
            <a:ext cx="13296399" cy="7059976"/>
          </a:xfrm>
        </p:spPr>
      </p:pic>
    </p:spTree>
    <p:extLst>
      <p:ext uri="{BB962C8B-B14F-4D97-AF65-F5344CB8AC3E}">
        <p14:creationId xmlns="" xmlns:p14="http://schemas.microsoft.com/office/powerpoint/2010/main" val="19466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9630" y="1696119"/>
            <a:ext cx="9509125" cy="28511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9600" dirty="0" smtClean="0"/>
              <a:t>SEQUENCE DIAGRAM</a:t>
            </a:r>
            <a:endParaRPr lang="en-US" sz="9600" dirty="0"/>
          </a:p>
        </p:txBody>
      </p:sp>
    </p:spTree>
    <p:extLst>
      <p:ext uri="{BB962C8B-B14F-4D97-AF65-F5344CB8AC3E}">
        <p14:creationId xmlns="" xmlns:p14="http://schemas.microsoft.com/office/powerpoint/2010/main" val="42667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achat Sequenc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94273"/>
          </a:xfrm>
        </p:spPr>
      </p:pic>
    </p:spTree>
    <p:extLst>
      <p:ext uri="{BB962C8B-B14F-4D97-AF65-F5344CB8AC3E}">
        <p14:creationId xmlns="" xmlns:p14="http://schemas.microsoft.com/office/powerpoint/2010/main" val="35199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9630" y="1696119"/>
            <a:ext cx="9509125" cy="28511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9600" dirty="0" smtClean="0"/>
              <a:t>CLASS DIAGRAM</a:t>
            </a:r>
            <a:endParaRPr lang="en-US" sz="9600" dirty="0"/>
          </a:p>
        </p:txBody>
      </p:sp>
    </p:spTree>
    <p:extLst>
      <p:ext uri="{BB962C8B-B14F-4D97-AF65-F5344CB8AC3E}">
        <p14:creationId xmlns="" xmlns:p14="http://schemas.microsoft.com/office/powerpoint/2010/main" val="21242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ass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491" y="1885445"/>
            <a:ext cx="9920836" cy="3843716"/>
          </a:xfrm>
        </p:spPr>
      </p:pic>
    </p:spTree>
    <p:extLst>
      <p:ext uri="{BB962C8B-B14F-4D97-AF65-F5344CB8AC3E}">
        <p14:creationId xmlns="" xmlns:p14="http://schemas.microsoft.com/office/powerpoint/2010/main" val="193628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174" y="1251284"/>
            <a:ext cx="9592763" cy="4997115"/>
          </a:xfrm>
        </p:spPr>
        <p:txBody>
          <a:bodyPr numCol="2">
            <a:normAutofit/>
          </a:bodyPr>
          <a:lstStyle/>
          <a:p>
            <a:pPr marL="0" indent="0"/>
            <a:r>
              <a:rPr lang="en-PH" sz="2500" dirty="0" smtClean="0"/>
              <a:t>Java Concurrency</a:t>
            </a:r>
          </a:p>
          <a:p>
            <a:pPr marL="0" indent="0"/>
            <a:r>
              <a:rPr lang="en-PH" sz="2500" dirty="0" err="1" smtClean="0"/>
              <a:t>InnerClasses</a:t>
            </a:r>
            <a:endParaRPr lang="en-PH" sz="2500" dirty="0" smtClean="0"/>
          </a:p>
          <a:p>
            <a:pPr marL="0" indent="0"/>
            <a:r>
              <a:rPr lang="en-PH" sz="2500" dirty="0" err="1" smtClean="0"/>
              <a:t>Junit</a:t>
            </a:r>
            <a:endParaRPr lang="en-PH" sz="2500" dirty="0" smtClean="0"/>
          </a:p>
          <a:p>
            <a:pPr marL="0" indent="0"/>
            <a:r>
              <a:rPr lang="en-PH" sz="2500" dirty="0" err="1" smtClean="0"/>
              <a:t>Javadocs</a:t>
            </a:r>
            <a:endParaRPr lang="en-PH" sz="2500" dirty="0" smtClean="0"/>
          </a:p>
          <a:p>
            <a:pPr marL="0" indent="0"/>
            <a:r>
              <a:rPr lang="en-PH" sz="2500" dirty="0" smtClean="0"/>
              <a:t>Networking Java</a:t>
            </a:r>
          </a:p>
          <a:p>
            <a:pPr marL="0" indent="0"/>
            <a:r>
              <a:rPr lang="en-PH" sz="2500" dirty="0" smtClean="0"/>
              <a:t>JDBC</a:t>
            </a:r>
          </a:p>
          <a:p>
            <a:pPr marL="0" indent="0"/>
            <a:r>
              <a:rPr lang="en-PH" sz="2500" dirty="0" smtClean="0"/>
              <a:t>Debugging &amp; Tracking</a:t>
            </a:r>
          </a:p>
          <a:p>
            <a:pPr marL="0" indent="0"/>
            <a:r>
              <a:rPr lang="en-PH" sz="2500" dirty="0" smtClean="0"/>
              <a:t>Java Collection – Vector, </a:t>
            </a:r>
            <a:r>
              <a:rPr lang="en-PH" sz="2500" dirty="0" err="1" smtClean="0"/>
              <a:t>ArrayList</a:t>
            </a:r>
            <a:endParaRPr lang="en-PH" sz="2500" dirty="0" smtClean="0"/>
          </a:p>
          <a:p>
            <a:pPr marL="0" indent="0"/>
            <a:r>
              <a:rPr lang="en-PH" sz="2500" dirty="0" smtClean="0"/>
              <a:t>HTML &amp; CSS</a:t>
            </a:r>
          </a:p>
          <a:p>
            <a:pPr marL="0" indent="0"/>
            <a:r>
              <a:rPr lang="en-PH" sz="2500" dirty="0" smtClean="0"/>
              <a:t>File &amp; </a:t>
            </a:r>
            <a:r>
              <a:rPr lang="en-PH" sz="2500" dirty="0" err="1" smtClean="0"/>
              <a:t>FileWriter</a:t>
            </a:r>
            <a:endParaRPr lang="en-PH" sz="2500" dirty="0" smtClean="0"/>
          </a:p>
          <a:p>
            <a:pPr marL="0" indent="0"/>
            <a:r>
              <a:rPr lang="en-PH" sz="2500" dirty="0" smtClean="0"/>
              <a:t>Property </a:t>
            </a:r>
            <a:r>
              <a:rPr lang="en-PH" sz="2500" dirty="0" err="1" smtClean="0"/>
              <a:t>Config</a:t>
            </a:r>
            <a:endParaRPr lang="en-PH" sz="2500" dirty="0" smtClean="0"/>
          </a:p>
          <a:p>
            <a:pPr marL="0" indent="0"/>
            <a:r>
              <a:rPr lang="en-PH" sz="2500" dirty="0" smtClean="0"/>
              <a:t>Paired </a:t>
            </a:r>
            <a:r>
              <a:rPr lang="en-PH" sz="2500" dirty="0" smtClean="0"/>
              <a:t>Programming</a:t>
            </a:r>
          </a:p>
          <a:p>
            <a:pPr marL="0" indent="0"/>
            <a:r>
              <a:rPr lang="en-PH" sz="2500" dirty="0" smtClean="0"/>
              <a:t>Extra: Java Swing</a:t>
            </a:r>
            <a:endParaRPr lang="en-US" sz="2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0174" y="332402"/>
            <a:ext cx="9592763" cy="7624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APPLIED CONCEPTS</a:t>
            </a:r>
            <a:endParaRPr lang="en-US" sz="1050" dirty="0"/>
          </a:p>
        </p:txBody>
      </p:sp>
    </p:spTree>
    <p:extLst>
      <p:ext uri="{BB962C8B-B14F-4D97-AF65-F5344CB8AC3E}">
        <p14:creationId xmlns="" xmlns:p14="http://schemas.microsoft.com/office/powerpoint/2010/main" val="5198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388</TotalTime>
  <Words>131</Words>
  <Application>Microsoft Office PowerPoint</Application>
  <PresentationFormat>Custom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Slide 1</vt:lpstr>
      <vt:lpstr>CONTRIBUTION</vt:lpstr>
      <vt:lpstr>Slide 3</vt:lpstr>
      <vt:lpstr>Slide 4</vt:lpstr>
      <vt:lpstr>Slide 5</vt:lpstr>
      <vt:lpstr>Slide 6</vt:lpstr>
      <vt:lpstr>Slide 7</vt:lpstr>
      <vt:lpstr>Slide 8</vt:lpstr>
      <vt:lpstr>APPLIED CONCEPTS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Joel Kanen</dc:creator>
  <cp:lastModifiedBy>Windows User</cp:lastModifiedBy>
  <cp:revision>19</cp:revision>
  <dcterms:created xsi:type="dcterms:W3CDTF">2016-06-27T01:11:28Z</dcterms:created>
  <dcterms:modified xsi:type="dcterms:W3CDTF">2016-06-27T02:04:20Z</dcterms:modified>
</cp:coreProperties>
</file>