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274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0060E-700A-C1D9-4E39-AFE7008F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0EDE7-DA6C-2BC6-1C57-FF0321E7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070B-DCD8-CF23-AB51-9AC8E827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9675A-711F-8C57-ECDC-D76C554E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9DF5F-ACE4-0890-BD33-4B2BBDEE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8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EB68B-5BC2-4B09-9024-F4CCBE0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43DEB1-7E70-78A2-E9E3-F52EFE0C2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79901-9C04-00CC-2EA9-188FAB21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C74EB-5AE2-14A9-36EE-BB988350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87837-5EBC-2DDE-3E3D-700A7A4C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5D3A4-0DA3-605F-7586-28FE087C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18B8E-ECAB-C81D-5078-A80EAE71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F403F-FECB-9E8A-6035-17B57297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B69CF-31DD-BCC8-88B5-767E2EC9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B2889-0121-761C-5B6E-4F06679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3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6FED7-D293-CAB9-03F1-713506BA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8031E-0760-5434-AB03-A641F540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17138-D62D-03E9-D35F-C326E91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52A7A-6806-8FD6-C4D4-88E9679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DBB07-4629-98E0-1074-E47CCF7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9D1B-8A17-A2C5-D381-4D1EA323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E32F1-FC7E-57C6-72D0-035E2925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7236F-0828-9990-85AB-9316309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F3CC5-0EA8-3E19-801F-FF69734E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68C0E-4AAA-8F92-C7AE-B863E685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8706-C9D3-3D60-FB08-6CFDAD95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61E7B-A1FE-3128-4CB2-9AC513FF3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A1FB5-731C-12FC-245E-FE43D612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28F89-545D-2FAD-B5FD-0E7D034B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2BC7C-FA23-B9F5-426E-A68D8DE8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0049F-751F-91A1-A0F4-585475D2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3B0D-4E99-C0B7-0E9C-829DF577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6575F-B69E-5500-9FEB-1F105C01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DBB8F-E02B-AC05-ED24-3F52627A2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E16F8-5FC3-C96C-A3F7-AA724E5ED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A96AE-6385-F90B-E86D-8D1710597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C238A-899E-504C-8299-7587B14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A4B67-5E8C-3423-8C9E-D24C28B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58702-2924-842B-E05D-5B95FBBD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8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E1E1-A636-9F8C-0646-A9F17D0C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E4A3A5-D626-256B-9578-32D815D9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3C7ED9-6E6B-C4A9-7BE4-95CBEE4B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01B02-3CD3-598F-BBEF-09FDE067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A1CA96-6CAB-109F-E5BF-191DEAF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7523BE-6CE9-3003-4E89-2FF15834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8BB472-5427-64FE-A26D-628AB60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7BDB-6036-3D75-6F12-CCA6B7CC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38ED4-3D9F-0FBE-2EA8-780ED000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D8F20-20BE-C6DA-A23E-403319D6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86C48-B9E1-5C2C-5EFE-3265CA9D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E6515-387A-2CDE-E981-74BC5AB5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2D2BC-68F4-FA6C-E3EB-17B4E62B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F928-8EA8-16F1-301D-AC06BD2B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7CAFA-A394-3C8F-5836-BBAC620D3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E8C48-E9F0-1EA1-D24C-B5DCC366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FC8A4-8927-4D18-A710-0D069EBB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4C64C-5079-C45D-2B0C-272774D5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F9DB0-E8CD-97EA-B870-9D0A8DE4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1D30C-D904-89EA-1A67-8222C1DA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F63E6-83EF-3D51-917A-0F98C885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F5633-55C8-C629-C11D-4F12D3E32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9058-A205-4CA3-B51B-ADBFFF83B4C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56F95-2E3A-757F-D81F-A7CE65049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20B37-2DF0-8265-6B56-3E24A933C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7BD3-8C99-4CEE-9DD2-32C5C0E93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5E25E7-29A4-A793-C539-6E62E72A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6" y="393083"/>
            <a:ext cx="4610743" cy="5077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D7577-66A6-BE65-5875-B953F0D585C2}"/>
              </a:ext>
            </a:extLst>
          </p:cNvPr>
          <p:cNvSpPr txBox="1"/>
          <p:nvPr/>
        </p:nvSpPr>
        <p:spPr>
          <a:xfrm>
            <a:off x="4989250" y="4429957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3C9034-B1AA-3F22-6D7B-D4DCC5761414}"/>
              </a:ext>
            </a:extLst>
          </p:cNvPr>
          <p:cNvCxnSpPr/>
          <p:nvPr/>
        </p:nvCxnSpPr>
        <p:spPr>
          <a:xfrm flipH="1">
            <a:off x="4625266" y="4572000"/>
            <a:ext cx="36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9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B671B6-983B-98A0-2FC0-37C238A1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6" y="324898"/>
            <a:ext cx="5877745" cy="55157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88B802-6A9F-75B4-6E57-7D94D29D91BD}"/>
              </a:ext>
            </a:extLst>
          </p:cNvPr>
          <p:cNvCxnSpPr/>
          <p:nvPr/>
        </p:nvCxnSpPr>
        <p:spPr>
          <a:xfrm flipH="1">
            <a:off x="2467992" y="4199138"/>
            <a:ext cx="701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B671B6-983B-98A0-2FC0-37C238A1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6" y="324898"/>
            <a:ext cx="5877745" cy="55157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88B802-6A9F-75B4-6E57-7D94D29D91BD}"/>
              </a:ext>
            </a:extLst>
          </p:cNvPr>
          <p:cNvCxnSpPr/>
          <p:nvPr/>
        </p:nvCxnSpPr>
        <p:spPr>
          <a:xfrm flipH="1">
            <a:off x="2467992" y="4199138"/>
            <a:ext cx="701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DB838A-4F5A-B86F-358F-3150BA6EDEB8}"/>
              </a:ext>
            </a:extLst>
          </p:cNvPr>
          <p:cNvSpPr txBox="1"/>
          <p:nvPr/>
        </p:nvSpPr>
        <p:spPr>
          <a:xfrm>
            <a:off x="3231472" y="4003829"/>
            <a:ext cx="207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D7CBA-9F6E-DA9A-0283-9D902526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67" y="2523553"/>
            <a:ext cx="6192114" cy="15623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804181-8935-F273-BF23-6002F0269ED5}"/>
              </a:ext>
            </a:extLst>
          </p:cNvPr>
          <p:cNvCxnSpPr/>
          <p:nvPr/>
        </p:nvCxnSpPr>
        <p:spPr>
          <a:xfrm flipH="1">
            <a:off x="3453414" y="3142695"/>
            <a:ext cx="15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E454BE-E9C9-AEFF-A5BC-5E8FC846A898}"/>
              </a:ext>
            </a:extLst>
          </p:cNvPr>
          <p:cNvSpPr txBox="1"/>
          <p:nvPr/>
        </p:nvSpPr>
        <p:spPr>
          <a:xfrm>
            <a:off x="5078027" y="2991775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B740A0-37DC-E612-B4F1-036305F9AC68}"/>
              </a:ext>
            </a:extLst>
          </p:cNvPr>
          <p:cNvCxnSpPr/>
          <p:nvPr/>
        </p:nvCxnSpPr>
        <p:spPr>
          <a:xfrm flipV="1">
            <a:off x="1766656" y="3959441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8F255F-6F15-7272-E505-72E6E2B87100}"/>
              </a:ext>
            </a:extLst>
          </p:cNvPr>
          <p:cNvSpPr txBox="1"/>
          <p:nvPr/>
        </p:nvSpPr>
        <p:spPr>
          <a:xfrm>
            <a:off x="1837678" y="4279037"/>
            <a:ext cx="19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40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0D9626-F922-7D66-BDCD-CEC3170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06" y="883575"/>
            <a:ext cx="2943636" cy="175284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B19D7A-3960-C7EE-1D70-B28A74EA18F8}"/>
              </a:ext>
            </a:extLst>
          </p:cNvPr>
          <p:cNvCxnSpPr/>
          <p:nvPr/>
        </p:nvCxnSpPr>
        <p:spPr>
          <a:xfrm flipH="1">
            <a:off x="2698812" y="1526959"/>
            <a:ext cx="1722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E6B292-B6A6-9AC7-F273-A546E254BB6C}"/>
              </a:ext>
            </a:extLst>
          </p:cNvPr>
          <p:cNvSpPr txBox="1"/>
          <p:nvPr/>
        </p:nvSpPr>
        <p:spPr>
          <a:xfrm>
            <a:off x="4589755" y="1305017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내가 설치한 </a:t>
            </a:r>
            <a:r>
              <a:rPr lang="en-US" altLang="ko-KR" dirty="0"/>
              <a:t>java JDK </a:t>
            </a:r>
            <a:r>
              <a:rPr lang="ko-KR" altLang="en-US" dirty="0"/>
              <a:t>설치위치 클릭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73E588-378C-6511-C67A-E0FD16C0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06" y="3279804"/>
            <a:ext cx="6173061" cy="152421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A34881-C070-406C-C981-EBC215A083CD}"/>
              </a:ext>
            </a:extLst>
          </p:cNvPr>
          <p:cNvCxnSpPr/>
          <p:nvPr/>
        </p:nvCxnSpPr>
        <p:spPr>
          <a:xfrm flipH="1">
            <a:off x="6014621" y="4634144"/>
            <a:ext cx="1575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D29914-83E4-7EAF-3D0B-F69EA1201CE5}"/>
              </a:ext>
            </a:extLst>
          </p:cNvPr>
          <p:cNvSpPr txBox="1"/>
          <p:nvPr/>
        </p:nvSpPr>
        <p:spPr>
          <a:xfrm>
            <a:off x="7590407" y="4492101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31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1BAC6B-8FED-4323-34BE-EE6947BC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3" y="267519"/>
            <a:ext cx="5820587" cy="55062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CE8393-FC33-C271-9C56-04B5E64B1DB8}"/>
              </a:ext>
            </a:extLst>
          </p:cNvPr>
          <p:cNvCxnSpPr/>
          <p:nvPr/>
        </p:nvCxnSpPr>
        <p:spPr>
          <a:xfrm flipH="1">
            <a:off x="4136994" y="3116062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7C8663-42AC-1C3C-FEC1-60895121F201}"/>
              </a:ext>
            </a:extLst>
          </p:cNvPr>
          <p:cNvSpPr txBox="1"/>
          <p:nvPr/>
        </p:nvSpPr>
        <p:spPr>
          <a:xfrm>
            <a:off x="4998128" y="2965142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더블클릭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7C5E0F-923B-3CC7-FCB5-62087318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36" y="331569"/>
            <a:ext cx="4925112" cy="466790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D51B29-3CE4-6C66-5935-861A1A27BD2C}"/>
              </a:ext>
            </a:extLst>
          </p:cNvPr>
          <p:cNvCxnSpPr/>
          <p:nvPr/>
        </p:nvCxnSpPr>
        <p:spPr>
          <a:xfrm>
            <a:off x="11043821" y="497150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FDE5B4-F8FD-38EF-DBCE-40152E2005E9}"/>
              </a:ext>
            </a:extLst>
          </p:cNvPr>
          <p:cNvSpPr txBox="1"/>
          <p:nvPr/>
        </p:nvSpPr>
        <p:spPr>
          <a:xfrm>
            <a:off x="10507789" y="146903"/>
            <a:ext cx="212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0A3856-2D5C-106A-1713-73F25F8928D5}"/>
              </a:ext>
            </a:extLst>
          </p:cNvPr>
          <p:cNvCxnSpPr/>
          <p:nvPr/>
        </p:nvCxnSpPr>
        <p:spPr>
          <a:xfrm flipH="1">
            <a:off x="8105313" y="2121763"/>
            <a:ext cx="34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90155-D426-3ADC-4383-C69B5DAE1716}"/>
              </a:ext>
            </a:extLst>
          </p:cNvPr>
          <p:cNvSpPr txBox="1"/>
          <p:nvPr/>
        </p:nvSpPr>
        <p:spPr>
          <a:xfrm>
            <a:off x="8522563" y="2050742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작성 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12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</cp:revision>
  <dcterms:created xsi:type="dcterms:W3CDTF">2024-05-27T05:18:54Z</dcterms:created>
  <dcterms:modified xsi:type="dcterms:W3CDTF">2024-05-27T05:26:25Z</dcterms:modified>
</cp:coreProperties>
</file>