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D38894-A7B5-6E0D-894F-1829E3108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Sports Championship Simulator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BB2634-4FD4-364F-03FA-63DB24F69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Mikołaj Nowak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8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2456A9-38F4-311B-9C74-ED8A4F1A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Functionality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203424-0AD0-FA5C-323A-73940A22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Simulates</a:t>
            </a:r>
            <a:r>
              <a:rPr lang="pl-PL" dirty="0"/>
              <a:t> </a:t>
            </a:r>
            <a:r>
              <a:rPr lang="pl-PL" dirty="0" err="1"/>
              <a:t>Leagues</a:t>
            </a:r>
            <a:r>
              <a:rPr lang="pl-PL" dirty="0"/>
              <a:t>, Sports in </a:t>
            </a:r>
            <a:r>
              <a:rPr lang="pl-PL" dirty="0" err="1"/>
              <a:t>which</a:t>
            </a:r>
            <a:r>
              <a:rPr lang="pl-PL" dirty="0"/>
              <a:t> champion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crowned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total</a:t>
            </a:r>
            <a:r>
              <a:rPr lang="pl-PL" dirty="0"/>
              <a:t> </a:t>
            </a:r>
            <a:r>
              <a:rPr lang="pl-PL" dirty="0" err="1"/>
              <a:t>tally</a:t>
            </a:r>
            <a:r>
              <a:rPr lang="pl-PL" dirty="0"/>
              <a:t> of </a:t>
            </a:r>
            <a:r>
              <a:rPr lang="pl-PL" dirty="0" err="1"/>
              <a:t>points</a:t>
            </a:r>
            <a:r>
              <a:rPr lang="pl-PL" dirty="0"/>
              <a:t> and </a:t>
            </a:r>
            <a:r>
              <a:rPr lang="pl-PL" dirty="0" err="1"/>
              <a:t>Cup</a:t>
            </a:r>
            <a:r>
              <a:rPr lang="pl-PL" dirty="0"/>
              <a:t> </a:t>
            </a:r>
            <a:r>
              <a:rPr lang="pl-PL" dirty="0" err="1"/>
              <a:t>formatted</a:t>
            </a:r>
            <a:r>
              <a:rPr lang="pl-PL" dirty="0"/>
              <a:t> </a:t>
            </a:r>
            <a:r>
              <a:rPr lang="pl-PL" dirty="0" err="1"/>
              <a:t>tournaments</a:t>
            </a:r>
            <a:r>
              <a:rPr lang="pl-PL" dirty="0"/>
              <a:t>.</a:t>
            </a:r>
          </a:p>
          <a:p>
            <a:r>
              <a:rPr lang="pl-PL" dirty="0" err="1"/>
              <a:t>Reads</a:t>
            </a:r>
            <a:r>
              <a:rPr lang="pl-PL" dirty="0"/>
              <a:t> data from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containing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 of </a:t>
            </a:r>
            <a:r>
              <a:rPr lang="pl-PL" dirty="0" err="1"/>
              <a:t>athletes</a:t>
            </a:r>
            <a:r>
              <a:rPr lang="pl-PL" dirty="0"/>
              <a:t>/</a:t>
            </a:r>
            <a:r>
              <a:rPr lang="pl-PL" dirty="0" err="1"/>
              <a:t>teams</a:t>
            </a:r>
            <a:r>
              <a:rPr lang="pl-PL" dirty="0"/>
              <a:t> and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integer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represents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estimated</a:t>
            </a:r>
            <a:r>
              <a:rPr lang="pl-PL" dirty="0"/>
              <a:t> </a:t>
            </a:r>
            <a:r>
              <a:rPr lang="pl-PL" dirty="0" err="1"/>
              <a:t>strength</a:t>
            </a:r>
            <a:r>
              <a:rPr lang="pl-PL" dirty="0"/>
              <a:t>: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42C6AE-7772-CE67-EF5D-54ECE365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025" y="4300340"/>
            <a:ext cx="197195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5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23E59F-3B41-0091-3E28-0CEE043B095E}"/>
              </a:ext>
            </a:extLst>
          </p:cNvPr>
          <p:cNvSpPr txBox="1">
            <a:spLocks/>
          </p:cNvSpPr>
          <p:nvPr/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Functionality</a:t>
            </a:r>
            <a:endParaRPr lang="en-US" dirty="0"/>
          </a:p>
        </p:txBody>
      </p:sp>
      <p:pic>
        <p:nvPicPr>
          <p:cNvPr id="3" name="Symbol zastępczy zawartości 4">
            <a:extLst>
              <a:ext uri="{FF2B5EF4-FFF2-40B4-BE49-F238E27FC236}">
                <a16:creationId xmlns:a16="http://schemas.microsoft.com/office/drawing/2014/main" id="{45D44C09-64CB-DDFC-855B-7EBFC4D8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39" y="2719726"/>
            <a:ext cx="2101603" cy="382267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C16D7C3-C31B-C9AA-8803-0B7BD6D9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01" y="2719726"/>
            <a:ext cx="2421198" cy="380351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F5CCC58-4CB3-66EA-0770-3EF311E7A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335" y="115708"/>
            <a:ext cx="2915057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363873-A8A2-342B-E157-ED631E42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works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864527D-981A-C0AC-13A3-181ABCD27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544" y="2556770"/>
            <a:ext cx="7729728" cy="3242294"/>
          </a:xfrm>
        </p:spPr>
      </p:pic>
    </p:spTree>
    <p:extLst>
      <p:ext uri="{BB962C8B-B14F-4D97-AF65-F5344CB8AC3E}">
        <p14:creationId xmlns:p14="http://schemas.microsoft.com/office/powerpoint/2010/main" val="388376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560804-04FE-9021-BD54-54CFE4EB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i </a:t>
            </a:r>
            <a:r>
              <a:rPr lang="pl-PL" dirty="0" err="1"/>
              <a:t>learned</a:t>
            </a:r>
            <a:endParaRPr lang="en-US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718E15B-9F00-27CA-2372-6B01E3BA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967" y="2666336"/>
            <a:ext cx="3866221" cy="2828942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CE3A371-63B5-B998-5BBA-F886C5C1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91" y="2641922"/>
            <a:ext cx="3029373" cy="23815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012F13C-FDF2-318C-1286-94715C323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490" y="3096468"/>
            <a:ext cx="3010773" cy="11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9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8B5074-54F9-7194-C990-53D3AD0D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Average</a:t>
            </a:r>
            <a:r>
              <a:rPr lang="pl-PL" dirty="0"/>
              <a:t> Time of </a:t>
            </a:r>
            <a:r>
              <a:rPr lang="pl-PL" dirty="0" err="1"/>
              <a:t>getting</a:t>
            </a:r>
            <a:r>
              <a:rPr lang="pl-PL" dirty="0"/>
              <a:t> a </a:t>
            </a:r>
            <a:r>
              <a:rPr lang="pl-PL" dirty="0" err="1"/>
              <a:t>correct</a:t>
            </a:r>
            <a:r>
              <a:rPr lang="pl-PL" dirty="0"/>
              <a:t> </a:t>
            </a:r>
            <a:r>
              <a:rPr lang="pl-PL" dirty="0" err="1"/>
              <a:t>anwser</a:t>
            </a:r>
            <a:r>
              <a:rPr lang="pl-PL" dirty="0"/>
              <a:t> to my </a:t>
            </a:r>
            <a:r>
              <a:rPr lang="pl-PL" dirty="0" err="1"/>
              <a:t>question</a:t>
            </a:r>
            <a:endParaRPr lang="en-US" dirty="0"/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14F169AE-6812-2AE5-43A7-7D6C7486C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520782"/>
              </p:ext>
            </p:extLst>
          </p:nvPr>
        </p:nvGraphicFramePr>
        <p:xfrm>
          <a:off x="2299317" y="2610035"/>
          <a:ext cx="7403976" cy="3426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3290">
                  <a:extLst>
                    <a:ext uri="{9D8B030D-6E8A-4147-A177-3AD203B41FA5}">
                      <a16:colId xmlns:a16="http://schemas.microsoft.com/office/drawing/2014/main" val="3281083178"/>
                    </a:ext>
                  </a:extLst>
                </a:gridCol>
                <a:gridCol w="2159493">
                  <a:extLst>
                    <a:ext uri="{9D8B030D-6E8A-4147-A177-3AD203B41FA5}">
                      <a16:colId xmlns:a16="http://schemas.microsoft.com/office/drawing/2014/main" val="1323490400"/>
                    </a:ext>
                  </a:extLst>
                </a:gridCol>
                <a:gridCol w="2221193">
                  <a:extLst>
                    <a:ext uri="{9D8B030D-6E8A-4147-A177-3AD203B41FA5}">
                      <a16:colId xmlns:a16="http://schemas.microsoft.com/office/drawing/2014/main" val="3445396879"/>
                    </a:ext>
                  </a:extLst>
                </a:gridCol>
              </a:tblGrid>
              <a:tr h="6481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Source: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Time (s)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Corectness (%)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4691936"/>
                  </a:ext>
                </a:extLst>
              </a:tr>
              <a:tr h="62113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Java Documentation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278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100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0233896"/>
                  </a:ext>
                </a:extLst>
              </a:tr>
              <a:tr h="6481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Stack Overflow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54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76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3618209"/>
                  </a:ext>
                </a:extLst>
              </a:tr>
              <a:tr h="6481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 dirty="0">
                          <a:effectLst/>
                        </a:rPr>
                        <a:t>Manual web </a:t>
                      </a:r>
                      <a:r>
                        <a:rPr lang="pl-PL" sz="2800" u="none" strike="noStrike" dirty="0" err="1">
                          <a:effectLst/>
                        </a:rPr>
                        <a:t>scraping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89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54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9638475"/>
                  </a:ext>
                </a:extLst>
              </a:tr>
              <a:tr h="6481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ChatGPC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>
                          <a:effectLst/>
                        </a:rPr>
                        <a:t>27</a:t>
                      </a:r>
                      <a:endParaRPr lang="pl-P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u="none" strike="noStrike" dirty="0">
                          <a:effectLst/>
                        </a:rPr>
                        <a:t>100</a:t>
                      </a:r>
                      <a:endParaRPr lang="pl-P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742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50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B15C8E-2D81-2BD7-3706-7966E96D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Problems</a:t>
            </a:r>
            <a:r>
              <a:rPr lang="pl-PL" dirty="0"/>
              <a:t> i </a:t>
            </a:r>
            <a:r>
              <a:rPr lang="pl-PL" dirty="0" err="1"/>
              <a:t>had</a:t>
            </a:r>
            <a:endParaRPr lang="en-US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CBB7AB8-2C85-1DFC-E888-FF4E63FB9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600" y="3082771"/>
            <a:ext cx="11070800" cy="86873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3AAE865-0CFD-C3AA-EEC7-45ED000E7100}"/>
              </a:ext>
            </a:extLst>
          </p:cNvPr>
          <p:cNvSpPr txBox="1"/>
          <p:nvPr/>
        </p:nvSpPr>
        <p:spPr>
          <a:xfrm>
            <a:off x="1562470" y="4731798"/>
            <a:ext cx="778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equals</a:t>
            </a:r>
            <a:r>
              <a:rPr lang="pl-PL" dirty="0"/>
              <a:t>()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comparing</a:t>
            </a:r>
            <a:r>
              <a:rPr lang="pl-PL" dirty="0"/>
              <a:t> </a:t>
            </a:r>
            <a:r>
              <a:rPr lang="pl-PL" dirty="0" err="1"/>
              <a:t>strings</a:t>
            </a:r>
            <a:r>
              <a:rPr lang="pl-PL" dirty="0"/>
              <a:t> </a:t>
            </a:r>
            <a:r>
              <a:rPr lang="pl-PL" dirty="0" err="1"/>
              <a:t>instead</a:t>
            </a:r>
            <a:r>
              <a:rPr lang="pl-PL" dirty="0"/>
              <a:t> of (str1 == str2)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1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4D28A0-8781-3C21-478D-FBFDE0F2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Could</a:t>
            </a:r>
            <a:r>
              <a:rPr lang="pl-PL" dirty="0"/>
              <a:t> be </a:t>
            </a:r>
            <a:r>
              <a:rPr lang="pl-PL" dirty="0" err="1"/>
              <a:t>improved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78F7B2-42C7-8216-2A03-5C9C614F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interfaces</a:t>
            </a:r>
            <a:endParaRPr lang="pl-PL" dirty="0"/>
          </a:p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group</a:t>
            </a:r>
            <a:r>
              <a:rPr lang="pl-PL" dirty="0"/>
              <a:t> </a:t>
            </a:r>
            <a:r>
              <a:rPr lang="pl-PL" dirty="0" err="1"/>
              <a:t>stages</a:t>
            </a:r>
            <a:r>
              <a:rPr lang="pl-PL" dirty="0"/>
              <a:t> to the World </a:t>
            </a:r>
            <a:r>
              <a:rPr lang="pl-PL" dirty="0" err="1"/>
              <a:t>Cup</a:t>
            </a:r>
            <a:endParaRPr lang="pl-PL" dirty="0"/>
          </a:p>
          <a:p>
            <a:r>
              <a:rPr lang="pl-PL" dirty="0" err="1"/>
              <a:t>Use</a:t>
            </a:r>
            <a:r>
              <a:rPr lang="pl-PL" dirty="0"/>
              <a:t> less </a:t>
            </a:r>
            <a:r>
              <a:rPr lang="pl-PL" dirty="0" err="1"/>
              <a:t>imports</a:t>
            </a:r>
            <a:r>
              <a:rPr lang="pl-PL" dirty="0"/>
              <a:t> and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packages</a:t>
            </a:r>
            <a:endParaRPr lang="pl-PL" dirty="0"/>
          </a:p>
          <a:p>
            <a:r>
              <a:rPr lang="pl-PL" dirty="0"/>
              <a:t>My </a:t>
            </a:r>
            <a:r>
              <a:rPr lang="pl-PL" dirty="0" err="1"/>
              <a:t>abilities</a:t>
            </a:r>
            <a:r>
              <a:rPr lang="pl-PL" dirty="0"/>
              <a:t> and </a:t>
            </a:r>
            <a:r>
              <a:rPr lang="pl-PL" dirty="0" err="1"/>
              <a:t>attitude</a:t>
            </a:r>
            <a:r>
              <a:rPr lang="pl-PL" dirty="0"/>
              <a:t> </a:t>
            </a:r>
            <a:r>
              <a:rPr lang="pl-PL" dirty="0" err="1"/>
              <a:t>towards</a:t>
            </a:r>
            <a:r>
              <a:rPr lang="pl-PL" dirty="0"/>
              <a:t> </a:t>
            </a:r>
            <a:r>
              <a:rPr lang="pl-PL" dirty="0" err="1"/>
              <a:t>foreign</a:t>
            </a:r>
            <a:r>
              <a:rPr lang="pl-PL" dirty="0"/>
              <a:t> </a:t>
            </a:r>
            <a:r>
              <a:rPr lang="pl-PL" dirty="0" err="1"/>
              <a:t>conventions</a:t>
            </a:r>
            <a:r>
              <a:rPr lang="pl-PL" dirty="0"/>
              <a:t> (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I’m</a:t>
            </a:r>
            <a:r>
              <a:rPr lang="pl-PL" dirty="0"/>
              <a:t> </a:t>
            </a:r>
            <a:r>
              <a:rPr lang="pl-PL" dirty="0" err="1"/>
              <a:t>forced</a:t>
            </a:r>
            <a:r>
              <a:rPr lang="pl-PL" dirty="0"/>
              <a:t> to </a:t>
            </a:r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my </a:t>
            </a:r>
            <a:r>
              <a:rPr lang="pl-PL" dirty="0" err="1"/>
              <a:t>coding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 </a:t>
            </a:r>
            <a:r>
              <a:rPr lang="pl-PL" dirty="0" err="1"/>
              <a:t>decreases</a:t>
            </a:r>
            <a:r>
              <a:rPr lang="pl-PL" dirty="0"/>
              <a:t> by </a:t>
            </a:r>
            <a:r>
              <a:rPr lang="pl-PL" dirty="0" err="1"/>
              <a:t>about</a:t>
            </a:r>
            <a:r>
              <a:rPr lang="pl-PL" dirty="0"/>
              <a:t> 65%).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03583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37</TotalTime>
  <Words>151</Words>
  <Application>Microsoft Office PowerPoint</Application>
  <PresentationFormat>Panoramiczny</PresentationFormat>
  <Paragraphs>31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Paczka</vt:lpstr>
      <vt:lpstr>Sports Championship Simulator</vt:lpstr>
      <vt:lpstr>Functionality</vt:lpstr>
      <vt:lpstr>Prezentacja programu PowerPoint</vt:lpstr>
      <vt:lpstr>How it works</vt:lpstr>
      <vt:lpstr>What i learned</vt:lpstr>
      <vt:lpstr>Average Time of getting a correct anwser to my question</vt:lpstr>
      <vt:lpstr>Problems i had</vt:lpstr>
      <vt:lpstr>What Could be improved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Championship Simulator</dc:title>
  <dc:creator>Mikołaj Nowak</dc:creator>
  <cp:lastModifiedBy>Mikołaj Nowak</cp:lastModifiedBy>
  <cp:revision>12</cp:revision>
  <dcterms:created xsi:type="dcterms:W3CDTF">2022-12-18T20:05:32Z</dcterms:created>
  <dcterms:modified xsi:type="dcterms:W3CDTF">2022-12-18T20:43:26Z</dcterms:modified>
</cp:coreProperties>
</file>