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>
        <p:scale>
          <a:sx n="75" d="100"/>
          <a:sy n="75" d="100"/>
        </p:scale>
        <p:origin x="250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1CD87EF-8E6D-4657-B781-1795DDE11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F66DBC6-A5CB-4E58-8C21-69074CE62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D4D1466-61F5-408B-9D03-22C477977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0CB9-A79B-4390-896E-6BC8E9B7219F}" type="datetimeFigureOut">
              <a:rPr lang="he-IL" smtClean="0"/>
              <a:t>כ"ג/חשון/תשפ"ב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92CE43E-7746-427F-87CF-A5201C8F9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B5E6509-214F-4B03-9B35-6C47B21A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7A75-47AB-4F2B-ADD1-F459CB5F85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2426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4A6342F-4DB0-4CBD-9B9C-E7879E412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1590E69-4264-48DE-8CB8-6E9BFF6AB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43F0D54-EB8E-4D52-8ACE-F970C1112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0CB9-A79B-4390-896E-6BC8E9B7219F}" type="datetimeFigureOut">
              <a:rPr lang="he-IL" smtClean="0"/>
              <a:t>כ"ג/חשון/תשפ"ב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3909CE2-AD05-41EB-979F-2DA5E7479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B6E6094-980D-4EC9-A47D-055A6C350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7A75-47AB-4F2B-ADD1-F459CB5F85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67872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80A31BB8-DFF4-47C2-9DDF-46B3B7A28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6B5A000-F90A-4A80-BA02-5159782FD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B55B871-1E8E-4894-8EF5-DC43A1B53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0CB9-A79B-4390-896E-6BC8E9B7219F}" type="datetimeFigureOut">
              <a:rPr lang="he-IL" smtClean="0"/>
              <a:t>כ"ג/חשון/תשפ"ב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949F5CC-9371-4756-8D96-843E1B934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7958F74-7272-4C1F-8DAB-011E9D4E8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7A75-47AB-4F2B-ADD1-F459CB5F85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04258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E294A0-D987-412C-A8EA-5D30302C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874CF70-0C12-45A8-80C7-2D77093D2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AAF1DBA-26B4-43D7-B779-DE18838E8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0CB9-A79B-4390-896E-6BC8E9B7219F}" type="datetimeFigureOut">
              <a:rPr lang="he-IL" smtClean="0"/>
              <a:t>כ"ג/חשון/תשפ"ב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503A17E-6655-4C52-9FB8-4028219F7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CC779C5-A999-4F7A-973A-1CC13EFDC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7A75-47AB-4F2B-ADD1-F459CB5F85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6060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65C21E4-4073-4C46-87FF-2DD528ED4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BAB7E00-C870-43B0-B727-8AACC7193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B63B17D-DA35-4C54-8518-A465CB3FC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0CB9-A79B-4390-896E-6BC8E9B7219F}" type="datetimeFigureOut">
              <a:rPr lang="he-IL" smtClean="0"/>
              <a:t>כ"ג/חשון/תשפ"ב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C0F2ED9-9244-4563-B402-0CEF15C4D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EA42F1A-C80A-436E-AF48-E5D6F1ECB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7A75-47AB-4F2B-ADD1-F459CB5F85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6137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071F362-89BE-4270-8F76-DD6C726C8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3647C16-C98C-4FFC-8C98-3B83BA225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7DA58E7-4910-4487-A20C-D875E2CF5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C16FC0B-9053-4277-BF5F-5C4F6EDEF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0CB9-A79B-4390-896E-6BC8E9B7219F}" type="datetimeFigureOut">
              <a:rPr lang="he-IL" smtClean="0"/>
              <a:t>כ"ג/חשון/תשפ"ב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E89224F-7E40-4254-93AC-08FDB3480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9470542-CB6F-4595-933D-AA55621BA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7A75-47AB-4F2B-ADD1-F459CB5F85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907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A70B2D4-0CF9-42EC-BD14-AF09A741E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50F396D-3620-4DBE-945B-F45816BD8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AFFC905-8232-4839-A9CC-1C825A5DB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9165E7A2-1509-42A6-939B-A7CE66FE43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12EA7CB2-3B6F-4FC3-854E-9693B0D5FC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601613CA-A242-476C-95F4-03EF63A99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0CB9-A79B-4390-896E-6BC8E9B7219F}" type="datetimeFigureOut">
              <a:rPr lang="he-IL" smtClean="0"/>
              <a:t>כ"ג/חשון/תשפ"ב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1B01F9F6-7E90-4C27-BFCB-1B2B49B29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DB6B2FBF-E6B3-4C55-850E-B46A2923F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7A75-47AB-4F2B-ADD1-F459CB5F85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8790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260A608-4991-4A70-A28D-1855C60C6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A573C6DF-3FFE-4945-A5D3-AE0E5C915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0CB9-A79B-4390-896E-6BC8E9B7219F}" type="datetimeFigureOut">
              <a:rPr lang="he-IL" smtClean="0"/>
              <a:t>כ"ג/חשון/תשפ"ב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49E9007-88D7-4CA4-BA19-D9BEE39D7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276A5D2D-5286-4184-AE40-B49571D0B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7A75-47AB-4F2B-ADD1-F459CB5F85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94691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8C6B97CF-8751-4F2C-93D1-645E9AB6F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0CB9-A79B-4390-896E-6BC8E9B7219F}" type="datetimeFigureOut">
              <a:rPr lang="he-IL" smtClean="0"/>
              <a:t>כ"ג/חשון/תשפ"ב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3D14356B-37F2-4C08-A910-CE926F3F8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87612B8-8FB3-4CD2-BE10-4A49647D3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7A75-47AB-4F2B-ADD1-F459CB5F85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796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A44C906-1453-4BDB-9382-CCEA57B60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0DE2CF9-DAFA-4A67-BF82-A3A29C246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CC65364-070B-43DB-9345-8F64E7ACE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8B9697E-36B6-4234-AE0E-AD1DE02D5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0CB9-A79B-4390-896E-6BC8E9B7219F}" type="datetimeFigureOut">
              <a:rPr lang="he-IL" smtClean="0"/>
              <a:t>כ"ג/חשון/תשפ"ב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7726AD3-0610-4414-B95F-655E6094E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B53A33C-5B6B-4893-ADFB-D11136D8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7A75-47AB-4F2B-ADD1-F459CB5F85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6808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7A03764-403D-42E6-89A4-697DB3B14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1D4DB57-841A-4855-B25C-234B010EC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E4E65BB-06E1-4B06-9E88-A316E49AA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72D31DF-E481-4080-B199-EC0F31E4E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0CB9-A79B-4390-896E-6BC8E9B7219F}" type="datetimeFigureOut">
              <a:rPr lang="he-IL" smtClean="0"/>
              <a:t>כ"ג/חשון/תשפ"ב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53A1E1A-0981-4593-8DB3-7D6569340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1EBD0CB-C348-42CD-9300-2DB97DB18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7A75-47AB-4F2B-ADD1-F459CB5F85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968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21D229D2-E08A-4D80-AF26-E34DAB4B6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968C3D7-0890-4039-AA1F-BA84EBBC4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8AFAB99-1C8A-46DC-A8BA-601C37276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80CB9-A79B-4390-896E-6BC8E9B7219F}" type="datetimeFigureOut">
              <a:rPr lang="he-IL" smtClean="0"/>
              <a:t>כ"ג/חשון/תשפ"ב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36308F6-52D9-43CC-9B7B-D40DCBF99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725C251-482F-4428-AFB1-BB8AA1783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E7A75-47AB-4F2B-ADD1-F459CB5F85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6010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50504BF0-E4B5-4B6D-8387-D45403D3C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  <p:sp>
        <p:nvSpPr>
          <p:cNvPr id="16" name="מלבן 15">
            <a:extLst>
              <a:ext uri="{FF2B5EF4-FFF2-40B4-BE49-F238E27FC236}">
                <a16:creationId xmlns:a16="http://schemas.microsoft.com/office/drawing/2014/main" id="{3D7A6253-2E6F-4842-B265-C84828A2A453}"/>
              </a:ext>
            </a:extLst>
          </p:cNvPr>
          <p:cNvSpPr/>
          <p:nvPr/>
        </p:nvSpPr>
        <p:spPr>
          <a:xfrm>
            <a:off x="762000" y="1161020"/>
            <a:ext cx="10632129" cy="457461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6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9EE11802-62AC-409A-B321-696788C41AEB}"/>
              </a:ext>
            </a:extLst>
          </p:cNvPr>
          <p:cNvSpPr/>
          <p:nvPr/>
        </p:nvSpPr>
        <p:spPr>
          <a:xfrm>
            <a:off x="3322320" y="1519001"/>
            <a:ext cx="7244080" cy="14122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800" dirty="0">
                <a:solidFill>
                  <a:schemeClr val="tx1"/>
                </a:solidFill>
                <a:latin typeface="Amasis MT Pro Black" panose="02040A04050005020304" pitchFamily="18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TrackIshi</a:t>
            </a:r>
            <a:endParaRPr lang="he-IL" sz="8800" dirty="0">
              <a:solidFill>
                <a:schemeClr val="tx1"/>
              </a:solidFill>
              <a:latin typeface="Amasis MT Pro Black" panose="02040A04050005020304" pitchFamily="18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C63B752F-1BAA-4764-8178-D83775B5A0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856" y="1096963"/>
            <a:ext cx="1973423" cy="1973423"/>
          </a:xfrm>
          <a:prstGeom prst="rect">
            <a:avLst/>
          </a:prstGeom>
        </p:spPr>
      </p:pic>
      <p:sp>
        <p:nvSpPr>
          <p:cNvPr id="11" name="מלבן 10">
            <a:extLst>
              <a:ext uri="{FF2B5EF4-FFF2-40B4-BE49-F238E27FC236}">
                <a16:creationId xmlns:a16="http://schemas.microsoft.com/office/drawing/2014/main" id="{33DD5C2F-0AF9-4864-A3E0-0B7635CB5092}"/>
              </a:ext>
            </a:extLst>
          </p:cNvPr>
          <p:cNvSpPr/>
          <p:nvPr/>
        </p:nvSpPr>
        <p:spPr>
          <a:xfrm>
            <a:off x="2382832" y="3499169"/>
            <a:ext cx="7559039" cy="685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6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C4E12BFD-CE1B-4D1B-A0AF-6FF38CC1C56E}"/>
              </a:ext>
            </a:extLst>
          </p:cNvPr>
          <p:cNvSpPr/>
          <p:nvPr/>
        </p:nvSpPr>
        <p:spPr>
          <a:xfrm>
            <a:off x="1615442" y="4315459"/>
            <a:ext cx="8950958" cy="87661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  <a:ea typeface="Cascadia Code SemiBold" panose="020B0609020000020004" pitchFamily="49" charset="0"/>
              </a:rPr>
              <a:t>Enterprise – Custom </a:t>
            </a:r>
            <a:r>
              <a:rPr lang="en-US" sz="2400" dirty="0" err="1">
                <a:solidFill>
                  <a:schemeClr val="tx1"/>
                </a:solidFill>
                <a:latin typeface="+mj-lt"/>
                <a:ea typeface="Cascadia Code SemiBold" panose="020B0609020000020004" pitchFamily="49" charset="0"/>
              </a:rPr>
              <a:t>Humarn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Cascadia Code SemiBold" panose="020B0609020000020004" pitchFamily="49" charset="0"/>
              </a:rPr>
              <a:t> Resource Management Application</a:t>
            </a:r>
            <a:endParaRPr lang="he-IL" sz="2400" dirty="0">
              <a:solidFill>
                <a:schemeClr val="tx1"/>
              </a:solidFill>
              <a:latin typeface="+mj-lt"/>
              <a:ea typeface="Cascadia Code SemiBold" panose="020B0609020000020004" pitchFamily="49" charset="0"/>
            </a:endParaRPr>
          </a:p>
          <a:p>
            <a:pPr algn="ctr"/>
            <a:endParaRPr lang="he-IL" sz="1600" b="1" dirty="0">
              <a:solidFill>
                <a:schemeClr val="tx1"/>
              </a:solidFill>
              <a:latin typeface="+mj-lt"/>
              <a:ea typeface="Cascadia Code SemiBold" panose="020B0609020000020004" pitchFamily="49" charset="0"/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+mj-lt"/>
                <a:ea typeface="Cascadia Code SemiBold" panose="020B0609020000020004" pitchFamily="49" charset="0"/>
              </a:rPr>
              <a:t>© Michael Nusair 2021</a:t>
            </a:r>
            <a:endParaRPr lang="he-IL" sz="1600" b="1" dirty="0">
              <a:solidFill>
                <a:schemeClr val="tx1"/>
              </a:solidFill>
              <a:latin typeface="+mj-lt"/>
              <a:ea typeface="Cascadia Code SemiBold" panose="020B0609020000020004" pitchFamily="49" charset="0"/>
            </a:endParaRPr>
          </a:p>
          <a:p>
            <a:pPr algn="ctr"/>
            <a:endParaRPr lang="he-IL" sz="2400" dirty="0">
              <a:solidFill>
                <a:schemeClr val="tx1"/>
              </a:solidFill>
              <a:latin typeface="+mj-lt"/>
              <a:ea typeface="Cascadia Code SemiBold" panose="020B0609020000020004" pitchFamily="49" charset="0"/>
            </a:endParaRP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45B9D92B-0135-46F2-91AB-24F8DE54BBD3}"/>
              </a:ext>
            </a:extLst>
          </p:cNvPr>
          <p:cNvSpPr/>
          <p:nvPr/>
        </p:nvSpPr>
        <p:spPr>
          <a:xfrm>
            <a:off x="2382832" y="3123407"/>
            <a:ext cx="7559039" cy="685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 C – P – H R M</a:t>
            </a:r>
            <a:endParaRPr lang="he-IL" sz="6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ABFB936C-E43C-4B4D-97A3-5AB0E7CE8B2A}"/>
              </a:ext>
            </a:extLst>
          </p:cNvPr>
          <p:cNvSpPr/>
          <p:nvPr/>
        </p:nvSpPr>
        <p:spPr>
          <a:xfrm>
            <a:off x="0" y="381001"/>
            <a:ext cx="797871" cy="6096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6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0ADBB3F2-023D-4AF5-A4C5-1A52FCCDFE4C}"/>
              </a:ext>
            </a:extLst>
          </p:cNvPr>
          <p:cNvSpPr/>
          <p:nvPr/>
        </p:nvSpPr>
        <p:spPr>
          <a:xfrm>
            <a:off x="11394129" y="381000"/>
            <a:ext cx="797871" cy="6096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6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BC1EE1F5-8DD5-462E-A497-23B1F0480104}"/>
              </a:ext>
            </a:extLst>
          </p:cNvPr>
          <p:cNvSpPr/>
          <p:nvPr/>
        </p:nvSpPr>
        <p:spPr>
          <a:xfrm>
            <a:off x="477521" y="5698328"/>
            <a:ext cx="11550676" cy="77867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6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6D7624DB-C9E7-4729-BF5C-B467CD666D9D}"/>
              </a:ext>
            </a:extLst>
          </p:cNvPr>
          <p:cNvSpPr/>
          <p:nvPr/>
        </p:nvSpPr>
        <p:spPr>
          <a:xfrm>
            <a:off x="563051" y="382348"/>
            <a:ext cx="11550676" cy="77867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6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0260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20</Words>
  <Application>Microsoft Office PowerPoint</Application>
  <PresentationFormat>מסך רחב</PresentationFormat>
  <Paragraphs>5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Amasis MT Pro Black</vt:lpstr>
      <vt:lpstr>Arial</vt:lpstr>
      <vt:lpstr>Calibri</vt:lpstr>
      <vt:lpstr>Calibri Light</vt:lpstr>
      <vt:lpstr>ערכת נושא Office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Michael Nusair</dc:creator>
  <cp:lastModifiedBy>Michael Nusair</cp:lastModifiedBy>
  <cp:revision>2</cp:revision>
  <dcterms:created xsi:type="dcterms:W3CDTF">2021-10-28T21:57:36Z</dcterms:created>
  <dcterms:modified xsi:type="dcterms:W3CDTF">2021-10-28T22:12:04Z</dcterms:modified>
</cp:coreProperties>
</file>