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08E242-3DF1-4A59-914F-AB95A6BB3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73F269-C807-4E58-ADCE-DF88CAAE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7FE2C3-E8A8-4DA0-B4B4-78BED1D8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3BA23A-1535-4D57-AAA9-62A2527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820171-6895-4158-A4A1-69A2151E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13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4F46D7-D255-45B2-AD22-575A8C4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C015D8-851C-4EDC-A6D4-E32DBDC4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BE5132-BA23-4B33-9FB9-46A2DDE7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DEA585-0D39-41BD-9CD5-DA707602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CA9F07-A6EA-46C6-B7BC-5D7DEE6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1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7BF137A-604E-48A7-8518-815CBB24D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981611B-3D65-4143-AE70-B09B7158D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9D9B83-69C5-434C-92C7-FF6B1EAE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64B997-0020-4EA0-AA17-9E39C859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E682C5-3941-4663-A69B-91D8B42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02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692BB-9B4B-4197-9809-494D2332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AD853B-38B5-48AB-B250-B166BA65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45422A-D98A-4614-BFEA-9B8BADEE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F87769-C3DE-44BC-B864-34A9D282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B870822-9A19-4B0B-8091-669D7249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A39156-E167-4844-902C-327F8D4D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88B0DD-A28E-4A47-A7BF-63CB8E77D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0A29E6-0E2C-4489-B2CE-4F5289FF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0A6434-6A90-42CC-863F-421C5865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DC4C5E-DF10-4EA4-B76F-F7D48AC7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20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0318A-77FC-42F1-9273-8C693093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3F2AD2-CE2C-4310-8775-A9EE17767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9970CB4-3DE6-4C1D-AF4F-3D6F9DDF3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162FB5-6648-4C30-9397-24F386DC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3F8E9EA-0BC1-4052-AD32-7A049189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CA0DE0-56C4-49EA-B791-5595B03D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542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26F18E-3C0E-4204-BBD1-2BA0EC61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FDCB86-6125-4853-8250-E9CC13BA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9B13DB9-7F8C-4396-B83C-A4DA78ED0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720B681-3CE2-4CD3-B11F-489CCF3EF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F9D0127-4281-4A63-A64E-48A95783E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67027C0-0B67-46E4-B8BF-68FDBF7E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8AFBC81-1B3C-4D4F-82D2-F3D78236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CA29C76-15CD-4D5A-BE6A-EA945DBF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74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243343-3970-40D9-9CB1-E562379D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B87F10E-4989-4061-895C-A1A3E4D2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4DC3F8-D8C9-4261-AE93-13E660D8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853FD1A-D761-4FD1-8CCA-51CAFA57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04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0BE99EF-479C-436B-8B9C-51055DBC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C6A074C-D55A-42FC-80AC-84EAB2E6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D1CCB84-AB35-4847-B816-FFECE3EA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5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E9576B-83B0-4853-B3B2-724BE526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4559E9-11BB-4157-AC6C-D9657009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FDB6012-B75F-4331-8349-7DD53C30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D2A9015-42D7-4FBD-8351-D59051E9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2F94035-F6AB-49BC-9740-1F28A094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405FD9-DE93-4503-8815-DBE2A07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06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50B48-8943-449E-ACC8-D2C3DD24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A68703-6C8E-4EFA-A745-CE223A6CA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4140737-A281-498F-B550-8BA1B28F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380F603-9312-41FE-BED9-2C1991DA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AF426A-3A8C-4499-8968-022CEFD0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1C1AA7-8589-4B4C-A0E3-B818A72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96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D87AD0-EC48-4890-9934-3FBDAC6B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2C7BED-76CD-4FF4-B735-04E535B6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976A31-3840-4FE7-854D-F4C77C51D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A191-DAA6-436E-B8A4-3A7FFE05E525}" type="datetimeFigureOut">
              <a:rPr lang="he-IL" smtClean="0"/>
              <a:t>י"ג/שבט/תשפ"ב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AD1EDA-42F3-481E-AE2F-9F3C7DA63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073DB2-DE9E-4400-AEB3-8C2AAEAB6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1114-18AF-43FB-87A8-34544E4651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46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45D20F-FE48-4415-BE44-EB0CAF8A0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e1f5f5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9E85FD1-D392-4BB3-829E-F4AC9CBC2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CF07A05-62DF-4AA5-B59E-BB374790AAD9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e1f5f5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7F5410B-5865-4390-8DAB-657C080976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68" y="2440343"/>
            <a:ext cx="9765031" cy="9765031"/>
          </a:xfrm>
          <a:prstGeom prst="rect">
            <a:avLst/>
          </a:prstGeom>
          <a:solidFill>
            <a:srgbClr val="E1F5F5"/>
          </a:solidFill>
        </p:spPr>
      </p:pic>
    </p:spTree>
    <p:extLst>
      <p:ext uri="{BB962C8B-B14F-4D97-AF65-F5344CB8AC3E}">
        <p14:creationId xmlns:p14="http://schemas.microsoft.com/office/powerpoint/2010/main" val="283938864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ערכת נושא Office</vt:lpstr>
      <vt:lpstr>e1f5f5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e1f5f5</dc:title>
  <dc:creator>Michael Nusair</dc:creator>
  <cp:lastModifiedBy>Michael Nusair</cp:lastModifiedBy>
  <cp:revision>2</cp:revision>
  <dcterms:created xsi:type="dcterms:W3CDTF">2022-01-14T17:56:28Z</dcterms:created>
  <dcterms:modified xsi:type="dcterms:W3CDTF">2022-01-14T22:58:15Z</dcterms:modified>
</cp:coreProperties>
</file>