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E57F7-6621-4E60-BBD0-F518C490572C}" v="26" dt="2019-01-08T20:23:21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47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Artz" userId="8bc69076bc2c867b" providerId="LiveId" clId="{D28E57F7-6621-4E60-BBD0-F518C490572C}"/>
    <pc:docChg chg="undo custSel addSld modSld">
      <pc:chgData name="Joe Artz" userId="8bc69076bc2c867b" providerId="LiveId" clId="{D28E57F7-6621-4E60-BBD0-F518C490572C}" dt="2019-01-08T22:33:02.897" v="1851"/>
      <pc:docMkLst>
        <pc:docMk/>
      </pc:docMkLst>
      <pc:sldChg chg="modSp">
        <pc:chgData name="Joe Artz" userId="8bc69076bc2c867b" providerId="LiveId" clId="{D28E57F7-6621-4E60-BBD0-F518C490572C}" dt="2019-01-08T20:11:39.876" v="298" actId="20577"/>
        <pc:sldMkLst>
          <pc:docMk/>
          <pc:sldMk cId="913355104" sldId="257"/>
        </pc:sldMkLst>
        <pc:spChg chg="mod">
          <ac:chgData name="Joe Artz" userId="8bc69076bc2c867b" providerId="LiveId" clId="{D28E57F7-6621-4E60-BBD0-F518C490572C}" dt="2019-01-08T20:11:39.876" v="298" actId="20577"/>
          <ac:spMkLst>
            <pc:docMk/>
            <pc:sldMk cId="913355104" sldId="257"/>
            <ac:spMk id="3" creationId="{70F71741-7683-43FA-A84F-F5DC51902B54}"/>
          </ac:spMkLst>
        </pc:spChg>
      </pc:sldChg>
      <pc:sldChg chg="addSp modSp">
        <pc:chgData name="Joe Artz" userId="8bc69076bc2c867b" providerId="LiveId" clId="{D28E57F7-6621-4E60-BBD0-F518C490572C}" dt="2019-01-08T22:33:02.897" v="1851"/>
        <pc:sldMkLst>
          <pc:docMk/>
          <pc:sldMk cId="1812187835" sldId="258"/>
        </pc:sldMkLst>
        <pc:spChg chg="mod">
          <ac:chgData name="Joe Artz" userId="8bc69076bc2c867b" providerId="LiveId" clId="{D28E57F7-6621-4E60-BBD0-F518C490572C}" dt="2019-01-08T20:30:17.925" v="1850" actId="115"/>
          <ac:spMkLst>
            <pc:docMk/>
            <pc:sldMk cId="1812187835" sldId="258"/>
            <ac:spMk id="3" creationId="{E2FB6D70-BA6A-4245-92B8-A8F89DAD546A}"/>
          </ac:spMkLst>
        </pc:spChg>
        <pc:inkChg chg="add">
          <ac:chgData name="Joe Artz" userId="8bc69076bc2c867b" providerId="LiveId" clId="{D28E57F7-6621-4E60-BBD0-F518C490572C}" dt="2019-01-08T22:33:02.897" v="1851"/>
          <ac:inkMkLst>
            <pc:docMk/>
            <pc:sldMk cId="1812187835" sldId="258"/>
            <ac:inkMk id="8" creationId="{FB7EC964-6DAA-4857-BF07-30D03F41FAFC}"/>
          </ac:inkMkLst>
        </pc:inkChg>
      </pc:sldChg>
      <pc:sldChg chg="modSp">
        <pc:chgData name="Joe Artz" userId="8bc69076bc2c867b" providerId="LiveId" clId="{D28E57F7-6621-4E60-BBD0-F518C490572C}" dt="2019-01-08T20:18:03.353" v="553" actId="20577"/>
        <pc:sldMkLst>
          <pc:docMk/>
          <pc:sldMk cId="104958369" sldId="259"/>
        </pc:sldMkLst>
        <pc:spChg chg="mod">
          <ac:chgData name="Joe Artz" userId="8bc69076bc2c867b" providerId="LiveId" clId="{D28E57F7-6621-4E60-BBD0-F518C490572C}" dt="2019-01-08T20:18:03.353" v="553" actId="20577"/>
          <ac:spMkLst>
            <pc:docMk/>
            <pc:sldMk cId="104958369" sldId="259"/>
            <ac:spMk id="3" creationId="{4334DD4D-ACFC-4125-BDF5-1CC072E1CA5B}"/>
          </ac:spMkLst>
        </pc:spChg>
      </pc:sldChg>
      <pc:sldChg chg="addSp delSp modSp">
        <pc:chgData name="Joe Artz" userId="8bc69076bc2c867b" providerId="LiveId" clId="{D28E57F7-6621-4E60-BBD0-F518C490572C}" dt="2019-01-08T20:08:19.052" v="159" actId="255"/>
        <pc:sldMkLst>
          <pc:docMk/>
          <pc:sldMk cId="1055028701" sldId="260"/>
        </pc:sldMkLst>
        <pc:spChg chg="mod">
          <ac:chgData name="Joe Artz" userId="8bc69076bc2c867b" providerId="LiveId" clId="{D28E57F7-6621-4E60-BBD0-F518C490572C}" dt="2019-01-08T20:08:19.052" v="159" actId="255"/>
          <ac:spMkLst>
            <pc:docMk/>
            <pc:sldMk cId="1055028701" sldId="260"/>
            <ac:spMk id="3" creationId="{1CB2094D-1E06-42E3-9784-53418926D891}"/>
          </ac:spMkLst>
        </pc:spChg>
        <pc:spChg chg="add del">
          <ac:chgData name="Joe Artz" userId="8bc69076bc2c867b" providerId="LiveId" clId="{D28E57F7-6621-4E60-BBD0-F518C490572C}" dt="2019-01-08T20:06:43.511" v="44"/>
          <ac:spMkLst>
            <pc:docMk/>
            <pc:sldMk cId="1055028701" sldId="260"/>
            <ac:spMk id="4" creationId="{6823FCEB-8157-4034-91BE-DF2DB6FE7E4D}"/>
          </ac:spMkLst>
        </pc:spChg>
        <pc:spChg chg="add del">
          <ac:chgData name="Joe Artz" userId="8bc69076bc2c867b" providerId="LiveId" clId="{D28E57F7-6621-4E60-BBD0-F518C490572C}" dt="2019-01-08T20:06:43.322" v="43"/>
          <ac:spMkLst>
            <pc:docMk/>
            <pc:sldMk cId="1055028701" sldId="260"/>
            <ac:spMk id="5" creationId="{6884C05B-195E-4250-8EED-3A95BD56A562}"/>
          </ac:spMkLst>
        </pc:spChg>
        <pc:spChg chg="add del">
          <ac:chgData name="Joe Artz" userId="8bc69076bc2c867b" providerId="LiveId" clId="{D28E57F7-6621-4E60-BBD0-F518C490572C}" dt="2019-01-08T20:06:42.566" v="41"/>
          <ac:spMkLst>
            <pc:docMk/>
            <pc:sldMk cId="1055028701" sldId="260"/>
            <ac:spMk id="6" creationId="{5DC5E31D-BC6B-48D3-A5A8-ACD60914A947}"/>
          </ac:spMkLst>
        </pc:spChg>
      </pc:sldChg>
      <pc:sldChg chg="modSp add">
        <pc:chgData name="Joe Artz" userId="8bc69076bc2c867b" providerId="LiveId" clId="{D28E57F7-6621-4E60-BBD0-F518C490572C}" dt="2019-01-08T20:14:42.979" v="412" actId="20577"/>
        <pc:sldMkLst>
          <pc:docMk/>
          <pc:sldMk cId="1936428726" sldId="261"/>
        </pc:sldMkLst>
        <pc:spChg chg="mod">
          <ac:chgData name="Joe Artz" userId="8bc69076bc2c867b" providerId="LiveId" clId="{D28E57F7-6621-4E60-BBD0-F518C490572C}" dt="2019-01-08T20:12:24.620" v="311" actId="20577"/>
          <ac:spMkLst>
            <pc:docMk/>
            <pc:sldMk cId="1936428726" sldId="261"/>
            <ac:spMk id="2" creationId="{404C80E5-A8BD-4A2D-827C-DF76117180A9}"/>
          </ac:spMkLst>
        </pc:spChg>
        <pc:spChg chg="mod">
          <ac:chgData name="Joe Artz" userId="8bc69076bc2c867b" providerId="LiveId" clId="{D28E57F7-6621-4E60-BBD0-F518C490572C}" dt="2019-01-08T20:14:42.979" v="412" actId="20577"/>
          <ac:spMkLst>
            <pc:docMk/>
            <pc:sldMk cId="1936428726" sldId="261"/>
            <ac:spMk id="3" creationId="{D9A0B9D5-FA8D-448E-9C1A-9452EA7454C1}"/>
          </ac:spMkLst>
        </pc:spChg>
      </pc:sldChg>
      <pc:sldChg chg="modSp add">
        <pc:chgData name="Joe Artz" userId="8bc69076bc2c867b" providerId="LiveId" clId="{D28E57F7-6621-4E60-BBD0-F518C490572C}" dt="2019-01-08T20:17:23.707" v="543" actId="255"/>
        <pc:sldMkLst>
          <pc:docMk/>
          <pc:sldMk cId="700282420" sldId="262"/>
        </pc:sldMkLst>
        <pc:spChg chg="mod">
          <ac:chgData name="Joe Artz" userId="8bc69076bc2c867b" providerId="LiveId" clId="{D28E57F7-6621-4E60-BBD0-F518C490572C}" dt="2019-01-08T20:16:11.338" v="508" actId="20577"/>
          <ac:spMkLst>
            <pc:docMk/>
            <pc:sldMk cId="700282420" sldId="262"/>
            <ac:spMk id="2" creationId="{843084F5-33A4-4157-8F03-2E0F282D13EA}"/>
          </ac:spMkLst>
        </pc:spChg>
        <pc:spChg chg="mod">
          <ac:chgData name="Joe Artz" userId="8bc69076bc2c867b" providerId="LiveId" clId="{D28E57F7-6621-4E60-BBD0-F518C490572C}" dt="2019-01-08T20:17:23.707" v="543" actId="255"/>
          <ac:spMkLst>
            <pc:docMk/>
            <pc:sldMk cId="700282420" sldId="262"/>
            <ac:spMk id="3" creationId="{78E22699-6BBE-4D28-84B8-4C680A898C96}"/>
          </ac:spMkLst>
        </pc:spChg>
      </pc:sldChg>
      <pc:sldChg chg="modSp add">
        <pc:chgData name="Joe Artz" userId="8bc69076bc2c867b" providerId="LiveId" clId="{D28E57F7-6621-4E60-BBD0-F518C490572C}" dt="2019-01-08T20:22:50.826" v="979" actId="255"/>
        <pc:sldMkLst>
          <pc:docMk/>
          <pc:sldMk cId="2118381855" sldId="263"/>
        </pc:sldMkLst>
        <pc:spChg chg="mod">
          <ac:chgData name="Joe Artz" userId="8bc69076bc2c867b" providerId="LiveId" clId="{D28E57F7-6621-4E60-BBD0-F518C490572C}" dt="2019-01-08T20:18:52.312" v="600" actId="20577"/>
          <ac:spMkLst>
            <pc:docMk/>
            <pc:sldMk cId="2118381855" sldId="263"/>
            <ac:spMk id="2" creationId="{007CAAE3-EDE4-4011-89FD-5A81F45E71DC}"/>
          </ac:spMkLst>
        </pc:spChg>
        <pc:spChg chg="mod">
          <ac:chgData name="Joe Artz" userId="8bc69076bc2c867b" providerId="LiveId" clId="{D28E57F7-6621-4E60-BBD0-F518C490572C}" dt="2019-01-08T20:22:50.826" v="979" actId="255"/>
          <ac:spMkLst>
            <pc:docMk/>
            <pc:sldMk cId="2118381855" sldId="263"/>
            <ac:spMk id="3" creationId="{5376B0F8-AC34-46A1-99C0-F42BD9F2C66A}"/>
          </ac:spMkLst>
        </pc:spChg>
      </pc:sldChg>
      <pc:sldChg chg="modSp add">
        <pc:chgData name="Joe Artz" userId="8bc69076bc2c867b" providerId="LiveId" clId="{D28E57F7-6621-4E60-BBD0-F518C490572C}" dt="2019-01-08T20:29:48.007" v="1849" actId="20577"/>
        <pc:sldMkLst>
          <pc:docMk/>
          <pc:sldMk cId="1366266210" sldId="264"/>
        </pc:sldMkLst>
        <pc:spChg chg="mod">
          <ac:chgData name="Joe Artz" userId="8bc69076bc2c867b" providerId="LiveId" clId="{D28E57F7-6621-4E60-BBD0-F518C490572C}" dt="2019-01-08T20:23:35.742" v="1008" actId="20577"/>
          <ac:spMkLst>
            <pc:docMk/>
            <pc:sldMk cId="1366266210" sldId="264"/>
            <ac:spMk id="2" creationId="{E9951286-4B5E-44DB-8B47-FCDCD03A9552}"/>
          </ac:spMkLst>
        </pc:spChg>
        <pc:spChg chg="mod">
          <ac:chgData name="Joe Artz" userId="8bc69076bc2c867b" providerId="LiveId" clId="{D28E57F7-6621-4E60-BBD0-F518C490572C}" dt="2019-01-08T20:29:48.007" v="1849" actId="20577"/>
          <ac:spMkLst>
            <pc:docMk/>
            <pc:sldMk cId="1366266210" sldId="264"/>
            <ac:spMk id="3" creationId="{BE6F9E4A-0CE9-4C2B-A69E-E9082C39E7B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8T22:33:0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93 8064,'-24'-71'2976,"24"60"-2304,0 1-256,0 10-320,0 0-224,6 10 0,-1 16 0,1 5 0,-6 10 96,0 6-512,-6 16-160,1 18-1504,5 34-1472,0 14 1088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401E-9217-4C53-A6CB-6A8678CA172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95244-07A5-4E9E-A3E6-DA199640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https://docs.microsoft.com/en-us/dotnet/core/whats-new/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95244-07A5-4E9E-A3E6-DA199640E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1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478E-54C6-446C-BA4A-4850E63E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C5A84-87C5-420C-BBE7-2E743D7B9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2753-4DB3-4327-85BA-A618252E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06C7-67DB-4B93-BA2C-2F0457EF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192D-2B69-45D0-8207-34E8CC08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BE34-1F5E-44FE-8C2D-AE9ECB39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461FC-DD16-4702-97AD-A6C6F51C1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472F-355F-46F9-A325-1466E1C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F484-28CC-49DA-ACF7-2D97B376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AAFE-7D29-4C41-8323-797FF292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0CAB5-B88E-4BFF-AE37-8034815C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328C-C6EF-449B-89FD-DBDA97B6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299B-B625-482E-AA43-DD219528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5016-A7A5-4ADF-962B-D96FCC08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E597-4FFF-4AE1-9000-07163959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752A-BBB6-4ED4-BE86-77CE3180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C615-39CD-4365-8EB9-B6F33663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1734-8A7B-45A7-BFD5-4468F41D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CA81-C24E-47EC-BDC2-B20BAC74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6327-D359-482D-A2B8-F3E8511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2868-ABF4-4014-A308-E3A821F0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826A-0440-428B-9E7B-010A4CA3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152-8DEB-435F-AF1A-82C0048A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F111-34DD-4A7B-82BA-E88DE6D8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DE7-F982-486B-949D-798451C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472-1FBA-4A90-85F5-D825290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946C-79DA-4E4F-AB23-22D40F68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059B8-072F-4E37-B465-B1CA5841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7082-3E51-4152-B28F-37C2E2AA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3A85E-B41B-4DDB-BDC4-6155BEA7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12E92-2723-4B03-A9A6-22FC387A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352A-B198-45E2-9D81-9862652D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F495-15F4-4573-9643-4DC3E570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F53B1-5A10-449F-B19C-1FEEED3C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67280-C5C9-44B0-AAEF-7BBFB298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48BA-7913-49B3-9C68-8F15CD248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A07AF-03F3-4A0C-8CB8-232D23A4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F54B6-2674-4D18-809E-AEF2E1D3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4F080-04D3-41C4-A049-E793EA1B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109-2BC7-4459-88DF-97AEDD8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EC6FD-D9C6-4FCD-AE40-401F7F9B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40C08-4B27-40DE-B0EC-03CC4904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E86A1-9531-464C-923A-F9795481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B521-4B9A-4215-A4F2-1881C869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E7357-EFD9-4157-881A-E94F665A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E351-F4E2-4B77-A623-22F4B911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B8DF-1E00-4B83-A4BC-F5F29BB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F99C-A10A-4461-A013-5D89E588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04C1C-E059-4972-B086-FAB06A47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0C9C-CEC0-47BD-A2EF-837B0CA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6E94-5348-410C-B41D-10A6B9C4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C472-2676-4A41-B237-26259D3E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476D-90B5-4034-9FC6-5F980902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CCC94-506E-47AB-8CC0-5ABC5EE63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7F0B-81B1-4AD2-AAFE-C00E41C99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D3BC6-445A-4E08-9ACA-0AAE374B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9D1A-8094-45B4-B76F-3A6FFB6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B82D-F60C-45D6-BCB7-8FB7D356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2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55A50-04C3-45E1-8C17-F58929A8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A3A7-6107-44A0-A2CE-0E3751CE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5FC0-E00E-4B92-8D78-22AE94115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0042-27D7-4000-9CB0-814C14DE6CE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E323-CBD4-439A-B598-5394D0AAD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5FE8-3C49-480A-988B-5C5852BDC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9B06-2F04-4098-A317-3DEE97FB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mmo.landwerth.net/netstandard-ver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powershell/2018/11/15/announcing-general-availability-of-the-windows-compatibility-module-1-0-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1472-4A81-46A1-B676-91698CF17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 PowerShell Automation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B6D70-BA6A-4245-92B8-A8F89DAD5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Sponsors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0FAF-8A10-42A5-869B-572DDC2A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66790"/>
            <a:ext cx="2514282" cy="791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DBEA1-B9C6-4FEA-8AAA-346D5DBF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79" y="4466791"/>
            <a:ext cx="3112171" cy="7910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7EC964-6DAA-4857-BF07-30D03F41FAFC}"/>
                  </a:ext>
                </a:extLst>
              </p14:cNvPr>
              <p14:cNvContentPartPr/>
              <p14:nvPr/>
            </p14:nvContentPartPr>
            <p14:xfrm>
              <a:off x="13153146" y="3390898"/>
              <a:ext cx="9000" cy="19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7EC964-6DAA-4857-BF07-30D03F41F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4146" y="3382258"/>
                <a:ext cx="26640" cy="2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1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C398-C5B7-404E-A174-CF5312EE7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Core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0EC0-9CE2-4186-B608-218578F95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Year in Review</a:t>
            </a:r>
          </a:p>
        </p:txBody>
      </p:sp>
    </p:spTree>
    <p:extLst>
      <p:ext uri="{BB962C8B-B14F-4D97-AF65-F5344CB8AC3E}">
        <p14:creationId xmlns:p14="http://schemas.microsoft.com/office/powerpoint/2010/main" val="165954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5075-2E8F-4B07-A4C7-32CB7178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741-7683-43FA-A84F-F5DC5190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sz="3000" dirty="0"/>
              <a:t>NET core 2.0 released August 2017</a:t>
            </a:r>
          </a:p>
          <a:p>
            <a:pPr lvl="1"/>
            <a:r>
              <a:rPr lang="en-US" sz="2800" dirty="0"/>
              <a:t>Release focused on web app based development.</a:t>
            </a:r>
          </a:p>
          <a:p>
            <a:pPr lvl="1"/>
            <a:r>
              <a:rPr lang="en-US" sz="2800" dirty="0"/>
              <a:t>Improvements to tooling, platform, and API changes</a:t>
            </a:r>
          </a:p>
          <a:p>
            <a:r>
              <a:rPr lang="en-US" sz="3000" dirty="0"/>
              <a:t>PowerShell 6.0 released in January 2018</a:t>
            </a:r>
          </a:p>
          <a:p>
            <a:pPr lvl="1"/>
            <a:r>
              <a:rPr lang="en-US" sz="2800" dirty="0"/>
              <a:t>Initial release of PowerShell 6 adding support for </a:t>
            </a:r>
            <a:r>
              <a:rPr lang="en-US" sz="2800" dirty="0" err="1"/>
              <a:t>nonWindows</a:t>
            </a:r>
            <a:r>
              <a:rPr lang="en-US" sz="2800" dirty="0"/>
              <a:t> devices. </a:t>
            </a:r>
          </a:p>
        </p:txBody>
      </p:sp>
    </p:spTree>
    <p:extLst>
      <p:ext uri="{BB962C8B-B14F-4D97-AF65-F5344CB8AC3E}">
        <p14:creationId xmlns:p14="http://schemas.microsoft.com/office/powerpoint/2010/main" val="9133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AD9E-9DCB-4000-A1A0-63FC02C2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DD4D-ACFC-4125-BDF5-1CC072E1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.NET core 2.1 released May 2018</a:t>
            </a:r>
          </a:p>
          <a:p>
            <a:pPr lvl="1"/>
            <a:r>
              <a:rPr lang="en-US" sz="2800" dirty="0"/>
              <a:t>Still focused on web app based development.</a:t>
            </a:r>
          </a:p>
          <a:p>
            <a:pPr lvl="1"/>
            <a:r>
              <a:rPr lang="en-US" sz="2800" dirty="0"/>
              <a:t>Enhancements in application deployment, JIT compiler performance, and other enhancements.</a:t>
            </a:r>
          </a:p>
          <a:p>
            <a:r>
              <a:rPr lang="en-US" sz="3000" dirty="0" err="1"/>
              <a:t>Powershell</a:t>
            </a:r>
            <a:r>
              <a:rPr lang="en-US" sz="3000" dirty="0"/>
              <a:t> 6.1 released in August 2018</a:t>
            </a:r>
          </a:p>
          <a:p>
            <a:pPr lvl="1"/>
            <a:r>
              <a:rPr lang="en-US" sz="2800" dirty="0"/>
              <a:t>Added the Active Directory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79C-269C-4C9E-BEB2-74387D25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094D-1E06-42E3-9784-53418926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2.2 released December 2018</a:t>
            </a:r>
          </a:p>
          <a:p>
            <a:pPr lvl="1"/>
            <a:r>
              <a:rPr lang="en-US" sz="2800" dirty="0"/>
              <a:t>Still focused on web app based development. </a:t>
            </a:r>
          </a:p>
          <a:p>
            <a:pPr lvl="1"/>
            <a:r>
              <a:rPr lang="en-US" sz="2800" dirty="0"/>
              <a:t>Enhancements in application deployment, event handling for runtime services, authentication to Azure SQL databases, JIT compiler performance, and code injection prior to the execution of the Main method.</a:t>
            </a:r>
          </a:p>
          <a:p>
            <a:r>
              <a:rPr lang="en-US" dirty="0" err="1"/>
              <a:t>Powershell</a:t>
            </a:r>
            <a:r>
              <a:rPr lang="en-US" dirty="0"/>
              <a:t> 6.2 in preview 3 in December 2018</a:t>
            </a:r>
          </a:p>
          <a:p>
            <a:pPr lvl="1"/>
            <a:r>
              <a:rPr lang="en-US" sz="2800" dirty="0"/>
              <a:t>Leverages enhancements to .NET core. I haven’t yet heard of other feature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2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0E5-A8BD-4A2D-827C-DF761171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B9D5-FA8D-448E-9C1A-9452EA74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.NET core 3.0 projected release early 2019</a:t>
            </a:r>
          </a:p>
          <a:p>
            <a:pPr lvl="1"/>
            <a:r>
              <a:rPr lang="en-US" sz="2600" dirty="0"/>
              <a:t>Currently in Preview 1</a:t>
            </a:r>
          </a:p>
          <a:p>
            <a:pPr lvl="1"/>
            <a:r>
              <a:rPr lang="en-US" dirty="0"/>
              <a:t>.NET Core 3.0 implements .NET Standard 2.1.</a:t>
            </a:r>
          </a:p>
          <a:p>
            <a:pPr lvl="2"/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http://immo.landwerth.net/netstandard-versions/#</a:t>
            </a:r>
            <a:endParaRPr lang="en-US" sz="2200" dirty="0"/>
          </a:p>
          <a:p>
            <a:pPr lvl="1"/>
            <a:r>
              <a:rPr lang="en-US" sz="2600" dirty="0"/>
              <a:t>Support for Windows Desktop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84F5-33A4-4157-8F03-2E0F282D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UI tools now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2699-6BBE-4D28-84B8-4C680A89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WPF - </a:t>
            </a:r>
            <a:r>
              <a:rPr lang="en-US" sz="3000" u="sng" dirty="0"/>
              <a:t>https://github.com/dotnet/wpf</a:t>
            </a:r>
            <a:endParaRPr lang="en-US" sz="3000" dirty="0"/>
          </a:p>
          <a:p>
            <a:r>
              <a:rPr lang="en-US" sz="3000" dirty="0"/>
              <a:t>WinForms - </a:t>
            </a:r>
            <a:r>
              <a:rPr lang="en-US" sz="3000" u="sng" dirty="0"/>
              <a:t>https://github.com/dotnet/winforms</a:t>
            </a:r>
            <a:endParaRPr lang="en-US" sz="3000" dirty="0"/>
          </a:p>
          <a:p>
            <a:r>
              <a:rPr lang="en-US" sz="3000" dirty="0" err="1"/>
              <a:t>WinUI</a:t>
            </a:r>
            <a:r>
              <a:rPr lang="en-US" sz="3000" dirty="0"/>
              <a:t> XAML - </a:t>
            </a:r>
            <a:r>
              <a:rPr lang="en-US" sz="3000" u="sng" dirty="0"/>
              <a:t>https://github.com/Microsoft/microsoft-ui-xaml</a:t>
            </a:r>
            <a:endParaRPr lang="en-US" sz="3000" dirty="0"/>
          </a:p>
          <a:p>
            <a:pPr lvl="1"/>
            <a:r>
              <a:rPr lang="en-US" sz="2800" dirty="0"/>
              <a:t>More of </a:t>
            </a:r>
            <a:r>
              <a:rPr lang="en-US" sz="2800" dirty="0" err="1"/>
              <a:t>WinUI</a:t>
            </a:r>
            <a:r>
              <a:rPr lang="en-US" sz="2800" dirty="0"/>
              <a:t> will be open sourced. Microsoft is starting with XAML.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8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AAE3-EDE4-4011-89FD-5A81F45E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Compatibility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B0F8-AC34-46A1-99C0-F42BD9F2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Use until PowerShell 6 reaches feature parity with Windows PowerShell</a:t>
            </a:r>
          </a:p>
          <a:p>
            <a:pPr lvl="1"/>
            <a:r>
              <a:rPr lang="en-US" sz="2800" dirty="0"/>
              <a:t>Install instructions and overview,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https://blogs.msdn.microsoft.com/powershell/2018/11/15/announcing-general-availability-of-the-windows-compatibility-module-1-0-0/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Best used with PowerShell core 6.1 and later</a:t>
            </a:r>
          </a:p>
        </p:txBody>
      </p:sp>
    </p:spTree>
    <p:extLst>
      <p:ext uri="{BB962C8B-B14F-4D97-AF65-F5344CB8AC3E}">
        <p14:creationId xmlns:p14="http://schemas.microsoft.com/office/powerpoint/2010/main" val="211838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286-4B5E-44DB-8B47-FCDCD03A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future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9E4A-0CE9-4C2B-A69E-E9082C39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sz="3000" dirty="0"/>
              <a:t>e never really knows. We do know this</a:t>
            </a:r>
          </a:p>
          <a:p>
            <a:pPr lvl="1"/>
            <a:r>
              <a:rPr lang="en-US" sz="2800" dirty="0"/>
              <a:t>Microsoft has stated and is working to bring feature parity with Windows PowerShell to PowerShell core</a:t>
            </a:r>
          </a:p>
          <a:p>
            <a:pPr lvl="1"/>
            <a:r>
              <a:rPr lang="en-US" sz="2800" dirty="0"/>
              <a:t>.NET 4.8 is considered to be the ‘feature complete’ release of .NET. This generally means that the product will no longer receive feature enhancements.</a:t>
            </a:r>
          </a:p>
          <a:p>
            <a:pPr lvl="1"/>
            <a:r>
              <a:rPr lang="en-US" sz="2800" dirty="0"/>
              <a:t>No rush at this time to switch your version of .NET or PowerShell.</a:t>
            </a:r>
          </a:p>
          <a:p>
            <a:pPr lvl="2"/>
            <a:r>
              <a:rPr lang="en-US" sz="2400" dirty="0"/>
              <a:t>It’ll still be supported, but we can  see where the investment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136626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411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MN PowerShell Automation Group</vt:lpstr>
      <vt:lpstr>PowerShell Core 6</vt:lpstr>
      <vt:lpstr>Timeline</vt:lpstr>
      <vt:lpstr>Timeline</vt:lpstr>
      <vt:lpstr>Timeline</vt:lpstr>
      <vt:lpstr>Timeline</vt:lpstr>
      <vt:lpstr>Multiple UI tools now open source</vt:lpstr>
      <vt:lpstr>Windows Compatibility Module</vt:lpstr>
      <vt:lpstr>What does the future hold?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Core 6</dc:title>
  <dc:creator>Joe Artz</dc:creator>
  <cp:lastModifiedBy>Joe Artz</cp:lastModifiedBy>
  <cp:revision>5</cp:revision>
  <dcterms:created xsi:type="dcterms:W3CDTF">2019-01-08T19:18:53Z</dcterms:created>
  <dcterms:modified xsi:type="dcterms:W3CDTF">2019-01-08T23:21:16Z</dcterms:modified>
</cp:coreProperties>
</file>