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88075-38A7-41F6-BE20-18D403ADC3E5}" v="29" dt="2019-01-08T21:25:42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78888" autoAdjust="0"/>
  </p:normalViewPr>
  <p:slideViewPr>
    <p:cSldViewPr snapToGrid="0">
      <p:cViewPr>
        <p:scale>
          <a:sx n="71" d="100"/>
          <a:sy n="71" d="100"/>
        </p:scale>
        <p:origin x="6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Artz" userId="8bc69076bc2c867b" providerId="LiveId" clId="{78688075-38A7-41F6-BE20-18D403ADC3E5}"/>
    <pc:docChg chg="undo custSel mod addSld modSld">
      <pc:chgData name="Joe Artz" userId="8bc69076bc2c867b" providerId="LiveId" clId="{78688075-38A7-41F6-BE20-18D403ADC3E5}" dt="2019-01-08T21:27:04.476" v="1737" actId="20577"/>
      <pc:docMkLst>
        <pc:docMk/>
      </pc:docMkLst>
      <pc:sldChg chg="modSp">
        <pc:chgData name="Joe Artz" userId="8bc69076bc2c867b" providerId="LiveId" clId="{78688075-38A7-41F6-BE20-18D403ADC3E5}" dt="2019-01-08T21:03:27.372" v="127" actId="20577"/>
        <pc:sldMkLst>
          <pc:docMk/>
          <pc:sldMk cId="1346822264" sldId="263"/>
        </pc:sldMkLst>
        <pc:spChg chg="mod">
          <ac:chgData name="Joe Artz" userId="8bc69076bc2c867b" providerId="LiveId" clId="{78688075-38A7-41F6-BE20-18D403ADC3E5}" dt="2019-01-08T21:03:27.372" v="127" actId="20577"/>
          <ac:spMkLst>
            <pc:docMk/>
            <pc:sldMk cId="1346822264" sldId="263"/>
            <ac:spMk id="3" creationId="{1E58BE41-F6A7-45A9-B17B-53AB451BD81C}"/>
          </ac:spMkLst>
        </pc:spChg>
      </pc:sldChg>
      <pc:sldChg chg="modSp">
        <pc:chgData name="Joe Artz" userId="8bc69076bc2c867b" providerId="LiveId" clId="{78688075-38A7-41F6-BE20-18D403ADC3E5}" dt="2019-01-08T21:06:08.563" v="322" actId="20577"/>
        <pc:sldMkLst>
          <pc:docMk/>
          <pc:sldMk cId="4194982926" sldId="264"/>
        </pc:sldMkLst>
        <pc:spChg chg="mod">
          <ac:chgData name="Joe Artz" userId="8bc69076bc2c867b" providerId="LiveId" clId="{78688075-38A7-41F6-BE20-18D403ADC3E5}" dt="2019-01-08T21:06:08.563" v="322" actId="20577"/>
          <ac:spMkLst>
            <pc:docMk/>
            <pc:sldMk cId="4194982926" sldId="264"/>
            <ac:spMk id="3" creationId="{DD02361A-D50A-41A7-800E-D524398D83E0}"/>
          </ac:spMkLst>
        </pc:spChg>
      </pc:sldChg>
      <pc:sldChg chg="modSp add">
        <pc:chgData name="Joe Artz" userId="8bc69076bc2c867b" providerId="LiveId" clId="{78688075-38A7-41F6-BE20-18D403ADC3E5}" dt="2019-01-08T21:09:45.281" v="574" actId="27636"/>
        <pc:sldMkLst>
          <pc:docMk/>
          <pc:sldMk cId="2591388781" sldId="265"/>
        </pc:sldMkLst>
        <pc:spChg chg="mod">
          <ac:chgData name="Joe Artz" userId="8bc69076bc2c867b" providerId="LiveId" clId="{78688075-38A7-41F6-BE20-18D403ADC3E5}" dt="2019-01-08T21:06:26.922" v="375" actId="20577"/>
          <ac:spMkLst>
            <pc:docMk/>
            <pc:sldMk cId="2591388781" sldId="265"/>
            <ac:spMk id="2" creationId="{665E4492-0C56-43BB-94B5-BF1D839A155F}"/>
          </ac:spMkLst>
        </pc:spChg>
        <pc:spChg chg="mod">
          <ac:chgData name="Joe Artz" userId="8bc69076bc2c867b" providerId="LiveId" clId="{78688075-38A7-41F6-BE20-18D403ADC3E5}" dt="2019-01-08T21:09:45.281" v="574" actId="27636"/>
          <ac:spMkLst>
            <pc:docMk/>
            <pc:sldMk cId="2591388781" sldId="265"/>
            <ac:spMk id="3" creationId="{C88C72E1-631C-41BF-878C-9AEBD14F1991}"/>
          </ac:spMkLst>
        </pc:spChg>
      </pc:sldChg>
      <pc:sldChg chg="modSp add">
        <pc:chgData name="Joe Artz" userId="8bc69076bc2c867b" providerId="LiveId" clId="{78688075-38A7-41F6-BE20-18D403ADC3E5}" dt="2019-01-08T21:14:41.364" v="935" actId="27636"/>
        <pc:sldMkLst>
          <pc:docMk/>
          <pc:sldMk cId="3183576413" sldId="266"/>
        </pc:sldMkLst>
        <pc:spChg chg="mod">
          <ac:chgData name="Joe Artz" userId="8bc69076bc2c867b" providerId="LiveId" clId="{78688075-38A7-41F6-BE20-18D403ADC3E5}" dt="2019-01-08T21:11:26.933" v="593" actId="20577"/>
          <ac:spMkLst>
            <pc:docMk/>
            <pc:sldMk cId="3183576413" sldId="266"/>
            <ac:spMk id="2" creationId="{932B66E4-DB1A-451A-A834-24FFC7712DF4}"/>
          </ac:spMkLst>
        </pc:spChg>
        <pc:spChg chg="mod">
          <ac:chgData name="Joe Artz" userId="8bc69076bc2c867b" providerId="LiveId" clId="{78688075-38A7-41F6-BE20-18D403ADC3E5}" dt="2019-01-08T21:14:41.364" v="935" actId="27636"/>
          <ac:spMkLst>
            <pc:docMk/>
            <pc:sldMk cId="3183576413" sldId="266"/>
            <ac:spMk id="3" creationId="{59ECEB40-B88D-4277-B555-A1659CC3D15D}"/>
          </ac:spMkLst>
        </pc:spChg>
      </pc:sldChg>
      <pc:sldChg chg="modSp add">
        <pc:chgData name="Joe Artz" userId="8bc69076bc2c867b" providerId="LiveId" clId="{78688075-38A7-41F6-BE20-18D403ADC3E5}" dt="2019-01-08T21:15:23.009" v="986" actId="20577"/>
        <pc:sldMkLst>
          <pc:docMk/>
          <pc:sldMk cId="3908172622" sldId="267"/>
        </pc:sldMkLst>
        <pc:spChg chg="mod">
          <ac:chgData name="Joe Artz" userId="8bc69076bc2c867b" providerId="LiveId" clId="{78688075-38A7-41F6-BE20-18D403ADC3E5}" dt="2019-01-08T21:15:16.741" v="964" actId="20577"/>
          <ac:spMkLst>
            <pc:docMk/>
            <pc:sldMk cId="3908172622" sldId="267"/>
            <ac:spMk id="2" creationId="{84D6638E-98B5-428A-B0DE-D81C1BB36DE2}"/>
          </ac:spMkLst>
        </pc:spChg>
        <pc:spChg chg="mod">
          <ac:chgData name="Joe Artz" userId="8bc69076bc2c867b" providerId="LiveId" clId="{78688075-38A7-41F6-BE20-18D403ADC3E5}" dt="2019-01-08T21:15:23.009" v="986" actId="20577"/>
          <ac:spMkLst>
            <pc:docMk/>
            <pc:sldMk cId="3908172622" sldId="267"/>
            <ac:spMk id="3" creationId="{F9A8AC1F-C1AB-4A1F-9620-69284B859CBE}"/>
          </ac:spMkLst>
        </pc:spChg>
      </pc:sldChg>
      <pc:sldChg chg="addSp delSp modSp add mod setBg">
        <pc:chgData name="Joe Artz" userId="8bc69076bc2c867b" providerId="LiveId" clId="{78688075-38A7-41F6-BE20-18D403ADC3E5}" dt="2019-01-08T21:16:42.998" v="1002" actId="26606"/>
        <pc:sldMkLst>
          <pc:docMk/>
          <pc:sldMk cId="2383176715" sldId="268"/>
        </pc:sldMkLst>
        <pc:spChg chg="mod">
          <ac:chgData name="Joe Artz" userId="8bc69076bc2c867b" providerId="LiveId" clId="{78688075-38A7-41F6-BE20-18D403ADC3E5}" dt="2019-01-08T21:16:42.998" v="1002" actId="26606"/>
          <ac:spMkLst>
            <pc:docMk/>
            <pc:sldMk cId="2383176715" sldId="268"/>
            <ac:spMk id="2" creationId="{C5CCFFD5-8B78-4B8F-98B1-FE8D31A7E128}"/>
          </ac:spMkLst>
        </pc:spChg>
        <pc:spChg chg="del">
          <ac:chgData name="Joe Artz" userId="8bc69076bc2c867b" providerId="LiveId" clId="{78688075-38A7-41F6-BE20-18D403ADC3E5}" dt="2019-01-08T21:15:34.467" v="996"/>
          <ac:spMkLst>
            <pc:docMk/>
            <pc:sldMk cId="2383176715" sldId="268"/>
            <ac:spMk id="3" creationId="{58389B50-1413-4451-AB5B-B29526818236}"/>
          </ac:spMkLst>
        </pc:spChg>
        <pc:spChg chg="add del">
          <ac:chgData name="Joe Artz" userId="8bc69076bc2c867b" providerId="LiveId" clId="{78688075-38A7-41F6-BE20-18D403ADC3E5}" dt="2019-01-08T21:16:03.438" v="998" actId="26606"/>
          <ac:spMkLst>
            <pc:docMk/>
            <pc:sldMk cId="2383176715" sldId="268"/>
            <ac:spMk id="71" creationId="{6753252F-4873-4F63-801D-CC719279A7D5}"/>
          </ac:spMkLst>
        </pc:spChg>
        <pc:spChg chg="add del">
          <ac:chgData name="Joe Artz" userId="8bc69076bc2c867b" providerId="LiveId" clId="{78688075-38A7-41F6-BE20-18D403ADC3E5}" dt="2019-01-08T21:16:03.438" v="998" actId="26606"/>
          <ac:spMkLst>
            <pc:docMk/>
            <pc:sldMk cId="2383176715" sldId="268"/>
            <ac:spMk id="73" creationId="{047C8CCB-F95D-4249-92DD-651249D3535A}"/>
          </ac:spMkLst>
        </pc:spChg>
        <pc:spChg chg="add del">
          <ac:chgData name="Joe Artz" userId="8bc69076bc2c867b" providerId="LiveId" clId="{78688075-38A7-41F6-BE20-18D403ADC3E5}" dt="2019-01-08T21:16:42.998" v="1002" actId="26606"/>
          <ac:spMkLst>
            <pc:docMk/>
            <pc:sldMk cId="2383176715" sldId="268"/>
            <ac:spMk id="4100" creationId="{16C5FA50-8D52-4617-AF91-5C7B1C8352F1}"/>
          </ac:spMkLst>
        </pc:spChg>
        <pc:spChg chg="add del">
          <ac:chgData name="Joe Artz" userId="8bc69076bc2c867b" providerId="LiveId" clId="{78688075-38A7-41F6-BE20-18D403ADC3E5}" dt="2019-01-08T21:16:42.998" v="1002" actId="26606"/>
          <ac:spMkLst>
            <pc:docMk/>
            <pc:sldMk cId="2383176715" sldId="268"/>
            <ac:spMk id="4101" creationId="{E223798C-12AD-4B0C-A50C-D676347D67CF}"/>
          </ac:spMkLst>
        </pc:spChg>
        <pc:picChg chg="add mod">
          <ac:chgData name="Joe Artz" userId="8bc69076bc2c867b" providerId="LiveId" clId="{78688075-38A7-41F6-BE20-18D403ADC3E5}" dt="2019-01-08T21:16:42.998" v="1002" actId="26606"/>
          <ac:picMkLst>
            <pc:docMk/>
            <pc:sldMk cId="2383176715" sldId="268"/>
            <ac:picMk id="4098" creationId="{8926EEE1-CBFB-471F-859C-0978411FCE15}"/>
          </ac:picMkLst>
        </pc:picChg>
      </pc:sldChg>
      <pc:sldChg chg="modSp add">
        <pc:chgData name="Joe Artz" userId="8bc69076bc2c867b" providerId="LiveId" clId="{78688075-38A7-41F6-BE20-18D403ADC3E5}" dt="2019-01-08T21:25:23.404" v="1410" actId="6549"/>
        <pc:sldMkLst>
          <pc:docMk/>
          <pc:sldMk cId="1024944233" sldId="269"/>
        </pc:sldMkLst>
        <pc:spChg chg="mod">
          <ac:chgData name="Joe Artz" userId="8bc69076bc2c867b" providerId="LiveId" clId="{78688075-38A7-41F6-BE20-18D403ADC3E5}" dt="2019-01-08T21:20:49.463" v="1050" actId="20577"/>
          <ac:spMkLst>
            <pc:docMk/>
            <pc:sldMk cId="1024944233" sldId="269"/>
            <ac:spMk id="2" creationId="{5C7DCBCD-A684-41DC-B77B-89658EED9920}"/>
          </ac:spMkLst>
        </pc:spChg>
        <pc:spChg chg="mod">
          <ac:chgData name="Joe Artz" userId="8bc69076bc2c867b" providerId="LiveId" clId="{78688075-38A7-41F6-BE20-18D403ADC3E5}" dt="2019-01-08T21:25:23.404" v="1410" actId="6549"/>
          <ac:spMkLst>
            <pc:docMk/>
            <pc:sldMk cId="1024944233" sldId="269"/>
            <ac:spMk id="3" creationId="{1262A2DA-8810-407B-9284-BD3194C8BEA9}"/>
          </ac:spMkLst>
        </pc:spChg>
      </pc:sldChg>
      <pc:sldChg chg="modSp add">
        <pc:chgData name="Joe Artz" userId="8bc69076bc2c867b" providerId="LiveId" clId="{78688075-38A7-41F6-BE20-18D403ADC3E5}" dt="2019-01-08T21:27:04.476" v="1737" actId="20577"/>
        <pc:sldMkLst>
          <pc:docMk/>
          <pc:sldMk cId="2776151562" sldId="270"/>
        </pc:sldMkLst>
        <pc:spChg chg="mod">
          <ac:chgData name="Joe Artz" userId="8bc69076bc2c867b" providerId="LiveId" clId="{78688075-38A7-41F6-BE20-18D403ADC3E5}" dt="2019-01-08T21:25:50.789" v="1429" actId="20577"/>
          <ac:spMkLst>
            <pc:docMk/>
            <pc:sldMk cId="2776151562" sldId="270"/>
            <ac:spMk id="2" creationId="{6BD46464-3E01-4BA9-9E47-C4F39EA8DB11}"/>
          </ac:spMkLst>
        </pc:spChg>
        <pc:spChg chg="mod">
          <ac:chgData name="Joe Artz" userId="8bc69076bc2c867b" providerId="LiveId" clId="{78688075-38A7-41F6-BE20-18D403ADC3E5}" dt="2019-01-08T21:27:04.476" v="1737" actId="20577"/>
          <ac:spMkLst>
            <pc:docMk/>
            <pc:sldMk cId="2776151562" sldId="270"/>
            <ac:spMk id="3" creationId="{18FCB0B1-47BC-4861-ABFC-FF45DD826A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71922-8F9D-4A7F-A4C6-1209E8CD32B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65F6F-A422-41A9-BF87-C808C7CE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3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directories and navigation in Cloud Shell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65F6F-A422-41A9-BF87-C808C7CEE9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setup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Launch Cloud Shell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PowerShell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your subscription, Show advanced options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 in the requested information </a:t>
            </a:r>
          </a:p>
          <a:p>
            <a:pPr lvl="3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the settings must be lowercase and numbers and must be unique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65F6F-A422-41A9-BF87-C808C7CEE9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8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I'm a Windows guy by trade, I created a downloads folder moved the downloaded .deb file from Microsoft there and downloaded the Minecraft Bedrock server zip file to it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an empty folder to extract the zipped files to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 unzip utility to extract the files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bedrock_server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directory</a:t>
            </a:r>
          </a:p>
          <a:p>
            <a:pPr lvl="1" rtl="0" fontAlgn="ctr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apt-get install unzip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unzip to extract the files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unzip file.zip -d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destination_folder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server with the following steps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following command in terminal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LD_LIBRARY_PATH=. ./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bedrock_server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65F6F-A422-41A9-BF87-C808C7CEE9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5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CFEF-8B77-4E3E-A751-AD9876080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91D9E-90A5-4128-B800-A26C70608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87611-3A8F-4182-913A-CD9C4FAE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676-079B-4F49-9150-F92ADCBC57E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DE57-6C98-42FF-9692-2FD7D833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CC74-29B0-4BFA-A34F-FD7A52CE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CA4D-EF97-4061-8CED-A27625C7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0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E105-FBBC-4253-849D-4BFC1800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5AE50-5A96-44F9-BBE8-8FBEA4327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06B92-CD42-4211-9390-774CE84F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676-079B-4F49-9150-F92ADCBC57E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B7839-3D7C-4CCD-9B37-1B0E547B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F01D7-B0AC-452F-BA35-55BC5299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CA4D-EF97-4061-8CED-A27625C7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2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64320-76E8-434C-9A1E-DD56AAF2F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F52A3-F6D5-4D8C-984D-16A17693D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906D0-78A2-4B82-AF38-54B520E0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676-079B-4F49-9150-F92ADCBC57E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7804C-537C-46CF-B687-BBB8493C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01DDD-ADDA-4F12-BA16-6FCFCA60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CA4D-EF97-4061-8CED-A27625C7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8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2253-E84D-48C3-9D5F-F08B0758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22D1-CBF6-4465-9BD3-C8A89E9E3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028B-068F-4E60-B158-F79CAA84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676-079B-4F49-9150-F92ADCBC57E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8A89-7FC8-4143-A2AD-EFEA6E0E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84E9C-A224-44D4-A669-318F9B1B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CA4D-EF97-4061-8CED-A27625C7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2596-16AD-4063-A6FF-74C7C26C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3580D-A553-4992-A0FA-DF6FDCE6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31E9-9D95-4607-8C07-032B27DD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676-079B-4F49-9150-F92ADCBC57E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B1225-B9AC-4850-89A8-328791C1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68DD-6936-40F4-B5F1-F8A30250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CA4D-EF97-4061-8CED-A27625C7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9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D2E6-BE14-4F82-B294-B0F09814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11C0-2D2A-4E84-8E7B-0CC11AD60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AEB5C-3D31-4A40-A312-F48271C91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F16C7-6B35-4B02-B51B-08865AB2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676-079B-4F49-9150-F92ADCBC57E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930DB-0C50-4FBF-910B-66937652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65342-3A8F-472F-8441-3F0E53B8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CA4D-EF97-4061-8CED-A27625C7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2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5527-0F50-4312-8CCA-4830DB83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85D04-E9C4-4B67-834D-657C32C95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AC27F-8A6F-4C13-826B-BC8B16C38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B02FF-CC0E-4223-BD33-1865EFC48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7EB39-DB6A-4572-8765-8BC8C0E65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0605D-970A-4F3C-943B-91F467B4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676-079B-4F49-9150-F92ADCBC57E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07CE6-25D2-4EDA-A7F4-7BA87FC4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5652D-94AD-445A-9CFD-76DC177D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CA4D-EF97-4061-8CED-A27625C7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2B65-4068-4C9D-8DAE-BEA08FA8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05DA0-6A47-4212-8DFA-AF8D835F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676-079B-4F49-9150-F92ADCBC57E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968F8-1894-4A0E-ACDE-F65A26D9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E2C09-7ED8-487E-9B13-AC45E977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CA4D-EF97-4061-8CED-A27625C7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848BF-3041-48EB-B7E7-63808E35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676-079B-4F49-9150-F92ADCBC57E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A680A-A9C1-43B8-AB45-4FA262CB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04F45-72DC-486D-838C-02382F25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CA4D-EF97-4061-8CED-A27625C7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3B8C-A9A0-47C3-A87D-517F1D97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1289-B136-4F89-98A7-4E82109D9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957A6-8E8B-4B25-B8FB-D8D12CEC9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2F177-FB01-46E6-AC67-D2713F09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676-079B-4F49-9150-F92ADCBC57E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FA95F-F740-4653-9EC9-EB98F38D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04D55-8BDF-4D35-BF01-137A0DAF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CA4D-EF97-4061-8CED-A27625C7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8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07AD-7E83-48AE-A079-717D5CDE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3D194-6B53-4FAA-9D02-0F5710382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3380A-D6F3-416B-847C-9721642A5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47A98-E4DC-4833-9CC5-CAC20CFB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676-079B-4F49-9150-F92ADCBC57E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42EF2-DDE7-48CA-88F4-C3DAC12A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5D6EB-17F5-41FF-A3BE-DD4EC198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CA4D-EF97-4061-8CED-A27625C7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5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965EB-350B-4CF2-98DB-34661168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FA2C7-1947-485B-9FA2-31128049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8AE29-44C5-4696-9EB1-293D75565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D3676-079B-4F49-9150-F92ADCBC57E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A790-7269-45A0-B271-3B6DEEC68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6394-7BB8-4A54-90FF-0F6A68BF8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BCA4D-EF97-4061-8CED-A27625C7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scripting/install/installing-powershell-core-on-linux?view=powershell-6#ubuntu-160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cloud-shell/quickstart-powershe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82E8-8763-478F-95B4-0FF8FE6F8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Minecraft Setup on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C8D67-E159-40CB-A7B6-377A1975E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first attempt</a:t>
            </a:r>
          </a:p>
        </p:txBody>
      </p:sp>
    </p:spTree>
    <p:extLst>
      <p:ext uri="{BB962C8B-B14F-4D97-AF65-F5344CB8AC3E}">
        <p14:creationId xmlns:p14="http://schemas.microsoft.com/office/powerpoint/2010/main" val="227186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4492-0C56-43BB-94B5-BF1D839A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Setup –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72E1-631C-41BF-878C-9AEBD14F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Download the bedrock edition for Windows</a:t>
            </a:r>
          </a:p>
          <a:p>
            <a:pPr lvl="1"/>
            <a:r>
              <a:rPr lang="en-US" dirty="0"/>
              <a:t>Invoke-</a:t>
            </a:r>
            <a:r>
              <a:rPr lang="en-US" dirty="0" err="1"/>
              <a:t>webrequest</a:t>
            </a:r>
            <a:r>
              <a:rPr lang="en-US" dirty="0"/>
              <a:t> -</a:t>
            </a:r>
            <a:r>
              <a:rPr lang="en-US" dirty="0" err="1"/>
              <a:t>uri</a:t>
            </a:r>
            <a:r>
              <a:rPr lang="en-US" dirty="0"/>
              <a:t> https://minecraft.azureedge.net/bin-win/bedrock-server-1.8.0.24.zip -</a:t>
            </a:r>
            <a:r>
              <a:rPr lang="en-US" dirty="0" err="1"/>
              <a:t>outfile</a:t>
            </a:r>
            <a:r>
              <a:rPr lang="en-US" dirty="0"/>
              <a:t> C:\users\joeartz\downloads\bedrock-server-1.8.0.24.zip</a:t>
            </a:r>
          </a:p>
          <a:p>
            <a:r>
              <a:rPr lang="en-US" dirty="0"/>
              <a:t>Create an empty directory to extract the app</a:t>
            </a:r>
          </a:p>
          <a:p>
            <a:pPr lvl="1"/>
            <a:r>
              <a:rPr lang="en-US" dirty="0"/>
              <a:t>New-item -type directory -path "C:\Program Files\</a:t>
            </a:r>
            <a:r>
              <a:rPr lang="en-US" dirty="0" err="1"/>
              <a:t>BedrockServer</a:t>
            </a:r>
            <a:r>
              <a:rPr lang="en-US" dirty="0"/>
              <a:t>“</a:t>
            </a:r>
          </a:p>
          <a:p>
            <a:r>
              <a:rPr lang="en-US" dirty="0"/>
              <a:t>Extract the application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sourceFile</a:t>
            </a:r>
            <a:r>
              <a:rPr lang="en-US" dirty="0"/>
              <a:t> = 'C:\users\joeartz\Downloads\bedrock-server-1.8.0.24.zip'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targetFolder</a:t>
            </a:r>
            <a:r>
              <a:rPr lang="en-US" dirty="0"/>
              <a:t> = 'C:\Program Files\</a:t>
            </a:r>
            <a:r>
              <a:rPr lang="en-US" dirty="0" err="1"/>
              <a:t>BedrockServer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			 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System.Reflection.Assembly</a:t>
            </a:r>
            <a:r>
              <a:rPr lang="en-US" dirty="0"/>
              <a:t>]::</a:t>
            </a:r>
            <a:r>
              <a:rPr lang="en-US" dirty="0" err="1"/>
              <a:t>LoadWithPartialName</a:t>
            </a:r>
            <a:r>
              <a:rPr lang="en-US" dirty="0"/>
              <a:t>('</a:t>
            </a:r>
            <a:r>
              <a:rPr lang="en-US" dirty="0" err="1"/>
              <a:t>System.IO.Compression.FileSystem</a:t>
            </a:r>
            <a:r>
              <a:rPr lang="en-US" dirty="0"/>
              <a:t>')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System.IO.Compression.ZipFile</a:t>
            </a:r>
            <a:r>
              <a:rPr lang="en-US" dirty="0"/>
              <a:t>]::</a:t>
            </a:r>
            <a:r>
              <a:rPr lang="en-US" dirty="0" err="1"/>
              <a:t>ExtractToDirectory</a:t>
            </a:r>
            <a:r>
              <a:rPr lang="en-US" dirty="0"/>
              <a:t>($</a:t>
            </a:r>
            <a:r>
              <a:rPr lang="en-US" dirty="0" err="1"/>
              <a:t>sourceFile</a:t>
            </a:r>
            <a:r>
              <a:rPr lang="en-US" dirty="0"/>
              <a:t>, $</a:t>
            </a:r>
            <a:r>
              <a:rPr lang="en-US" dirty="0" err="1"/>
              <a:t>targetFolder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138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66E4-DB1A-451A-A834-24FFC771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EB40-B88D-4277-B555-A1659CC3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Failed!</a:t>
            </a:r>
          </a:p>
          <a:p>
            <a:pPr lvl="1"/>
            <a:r>
              <a:rPr lang="en-US" dirty="0"/>
              <a:t>Remember not documentation</a:t>
            </a:r>
          </a:p>
          <a:p>
            <a:r>
              <a:rPr lang="en-US" dirty="0"/>
              <a:t>Searching the missing DLLs</a:t>
            </a:r>
          </a:p>
          <a:p>
            <a:pPr lvl="1"/>
            <a:r>
              <a:rPr lang="en-US" dirty="0"/>
              <a:t>The application requires VS 2015 C++ runtime update 3</a:t>
            </a:r>
          </a:p>
          <a:p>
            <a:r>
              <a:rPr lang="en-US" dirty="0"/>
              <a:t>Install missing application with </a:t>
            </a:r>
            <a:r>
              <a:rPr lang="en-US" dirty="0" err="1"/>
              <a:t>chocolately</a:t>
            </a:r>
            <a:endParaRPr lang="en-US" dirty="0"/>
          </a:p>
          <a:p>
            <a:pPr lvl="1"/>
            <a:r>
              <a:rPr lang="en-US" dirty="0"/>
              <a:t>Install chocolatey</a:t>
            </a:r>
          </a:p>
          <a:p>
            <a:pPr lvl="2"/>
            <a:r>
              <a:rPr lang="en-US" sz="2400" dirty="0"/>
              <a:t>Set-</a:t>
            </a:r>
            <a:r>
              <a:rPr lang="en-US" sz="2400" dirty="0" err="1"/>
              <a:t>ExecutionPolicy</a:t>
            </a:r>
            <a:r>
              <a:rPr lang="en-US" sz="2400" dirty="0"/>
              <a:t> Bypass -Scope Process -Force; </a:t>
            </a:r>
            <a:r>
              <a:rPr lang="en-US" sz="2400" dirty="0" err="1"/>
              <a:t>iex</a:t>
            </a:r>
            <a:r>
              <a:rPr lang="en-US" sz="2400" dirty="0"/>
              <a:t> ((New-Object </a:t>
            </a:r>
            <a:r>
              <a:rPr lang="en-US" sz="2400" dirty="0" err="1"/>
              <a:t>System.Net.WebClient</a:t>
            </a:r>
            <a:r>
              <a:rPr lang="en-US" sz="2400" dirty="0"/>
              <a:t>).</a:t>
            </a:r>
            <a:r>
              <a:rPr lang="en-US" sz="2400" dirty="0" err="1"/>
              <a:t>DownloadString</a:t>
            </a:r>
            <a:r>
              <a:rPr lang="en-US" sz="2400" dirty="0"/>
              <a:t>('https://chocolatey.org/install.ps1’))</a:t>
            </a:r>
          </a:p>
          <a:p>
            <a:pPr lvl="1"/>
            <a:r>
              <a:rPr lang="en-US" dirty="0"/>
              <a:t>Install C++ </a:t>
            </a:r>
            <a:r>
              <a:rPr lang="en-US" dirty="0" err="1"/>
              <a:t>redist</a:t>
            </a:r>
            <a:r>
              <a:rPr lang="en-US" dirty="0"/>
              <a:t> 2015 update 3 </a:t>
            </a:r>
          </a:p>
          <a:p>
            <a:pPr lvl="2"/>
            <a:r>
              <a:rPr lang="en-US" sz="2400" dirty="0" err="1"/>
              <a:t>choco</a:t>
            </a:r>
            <a:r>
              <a:rPr lang="en-US" sz="2400" dirty="0"/>
              <a:t> install vcredist2015 -y</a:t>
            </a:r>
          </a:p>
        </p:txBody>
      </p:sp>
    </p:spTree>
    <p:extLst>
      <p:ext uri="{BB962C8B-B14F-4D97-AF65-F5344CB8AC3E}">
        <p14:creationId xmlns:p14="http://schemas.microsoft.com/office/powerpoint/2010/main" val="318357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638E-98B5-428A-B0DE-D81C1BB3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app, take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AC1F-C1AB-4A1F-9620-69284B85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 for it….</a:t>
            </a:r>
          </a:p>
        </p:txBody>
      </p:sp>
    </p:spTree>
    <p:extLst>
      <p:ext uri="{BB962C8B-B14F-4D97-AF65-F5344CB8AC3E}">
        <p14:creationId xmlns:p14="http://schemas.microsoft.com/office/powerpoint/2010/main" val="390817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FFD5-8B78-4B8F-98B1-FE8D31A7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Success!</a:t>
            </a:r>
            <a:endParaRPr lang="en-US" dirty="0"/>
          </a:p>
        </p:txBody>
      </p:sp>
      <p:pic>
        <p:nvPicPr>
          <p:cNvPr id="4098" name="Picture 2" descr="NO LOG FILE! &#10;NO LOG FILE! - &#10;NO LOG FILE! - &#10;setting up server logging. &#10;[2e19-e1-ø5 &#10;[2e19-e1-ø5 &#10;[2ø19-ø1 -es &#10;2e:es &#10;[2e19-ø1 -es &#10;2e:es &#10;[2e19-ø1 -es &#10;2e:es &#10;2e:es &#10;2e:es &#10;[2e19 &#10;[2e19 &#10;[2ø19 &#10;: ø8 &#10;: ø9 &#10;: ø9 &#10;: ø9 &#10;INFO] &#10;INFO] &#10;INFO) &#10;INFO] &#10;INFO) &#10;INFO] &#10;INFO] starting serwer &#10;INFO] version 1.8.ø.24 &#10;Level Name: Bedrock level &#10;Game mode: ø Survival &#10;Difficulty: 1 EASY &#10;IPv4 supported, port: 19132 &#10;IPv6 supported, port: 19133 &#10;Server started. ">
            <a:extLst>
              <a:ext uri="{FF2B5EF4-FFF2-40B4-BE49-F238E27FC236}">
                <a16:creationId xmlns:a16="http://schemas.microsoft.com/office/drawing/2014/main" id="{8926EEE1-CBFB-471F-859C-0978411FCE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97" y="1825625"/>
            <a:ext cx="76512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7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CBCD-A684-41DC-B77B-89658EED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A2DA-8810-407B-9284-BD3194C8B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Access is handle via the </a:t>
            </a:r>
            <a:r>
              <a:rPr lang="en-US" sz="3000" dirty="0" err="1"/>
              <a:t>Whitelist.json</a:t>
            </a:r>
            <a:r>
              <a:rPr lang="en-US" sz="3000" dirty="0"/>
              <a:t> file</a:t>
            </a:r>
          </a:p>
          <a:p>
            <a:pPr lvl="1"/>
            <a:r>
              <a:rPr lang="en-US" sz="2800" dirty="0"/>
              <a:t>This requires an </a:t>
            </a:r>
            <a:r>
              <a:rPr lang="en-US" sz="2800" dirty="0" err="1"/>
              <a:t>xbox</a:t>
            </a:r>
            <a:r>
              <a:rPr lang="en-US" sz="2800" dirty="0"/>
              <a:t> live gamer tag to be setup to be accessed remotely</a:t>
            </a:r>
          </a:p>
          <a:p>
            <a:pPr lvl="1"/>
            <a:r>
              <a:rPr lang="en-US" sz="2800" dirty="0"/>
              <a:t>I have an </a:t>
            </a:r>
            <a:r>
              <a:rPr lang="en-US" sz="2800" dirty="0" err="1"/>
              <a:t>xbox</a:t>
            </a:r>
            <a:r>
              <a:rPr lang="en-US" sz="2800" dirty="0"/>
              <a:t> account</a:t>
            </a:r>
          </a:p>
          <a:p>
            <a:pPr lvl="2"/>
            <a:r>
              <a:rPr lang="en-US" sz="2400" dirty="0"/>
              <a:t>Setup kid 1 as a </a:t>
            </a:r>
            <a:r>
              <a:rPr lang="en-US" sz="2400" dirty="0" err="1"/>
              <a:t>chile</a:t>
            </a:r>
            <a:r>
              <a:rPr lang="en-US" sz="2400" dirty="0"/>
              <a:t> account on xbox.com</a:t>
            </a:r>
          </a:p>
          <a:p>
            <a:pPr lvl="3"/>
            <a:r>
              <a:rPr lang="en-US" sz="2400" dirty="0"/>
              <a:t>Block everything.</a:t>
            </a:r>
          </a:p>
          <a:p>
            <a:pPr lvl="3"/>
            <a:r>
              <a:rPr lang="en-US" sz="2400" dirty="0"/>
              <a:t>See what breaks</a:t>
            </a:r>
          </a:p>
          <a:p>
            <a:pPr fontAlgn="ctr"/>
            <a:r>
              <a:rPr lang="en-US" dirty="0"/>
              <a:t>Go to: Xbox One/Windows 10 Online Safety</a:t>
            </a:r>
          </a:p>
          <a:p>
            <a:pPr lvl="1" fontAlgn="ctr"/>
            <a:r>
              <a:rPr lang="en-US" dirty="0"/>
              <a:t>Select allow to join multiplayer games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44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6464-3E01-4BA9-9E47-C4F39EA8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CB0B1-47BC-4861-ABFC-FF45DD82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Security group needs to be updated to allow remote access to the server over the required ports</a:t>
            </a:r>
          </a:p>
          <a:p>
            <a:pPr lvl="1"/>
            <a:r>
              <a:rPr lang="en-US" dirty="0"/>
              <a:t>I experienced a lot of pain here.</a:t>
            </a:r>
          </a:p>
          <a:p>
            <a:pPr lvl="1"/>
            <a:r>
              <a:rPr lang="en-US" dirty="0"/>
              <a:t>Let’s go through my pain.</a:t>
            </a:r>
          </a:p>
          <a:p>
            <a:pPr lvl="1"/>
            <a:r>
              <a:rPr lang="en-US" dirty="0"/>
              <a:t>[demo and overview of NSG setup and management]</a:t>
            </a:r>
          </a:p>
        </p:txBody>
      </p:sp>
    </p:spTree>
    <p:extLst>
      <p:ext uri="{BB962C8B-B14F-4D97-AF65-F5344CB8AC3E}">
        <p14:creationId xmlns:p14="http://schemas.microsoft.com/office/powerpoint/2010/main" val="277615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775F-9243-413E-A4B3-C76D2F83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CDC1-633B-4D2F-A802-2CF4AA5D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There are currently two versions of Minecraft</a:t>
            </a:r>
          </a:p>
          <a:p>
            <a:pPr lvl="1"/>
            <a:r>
              <a:rPr lang="en-US" sz="2600" dirty="0"/>
              <a:t>Minecraft Java Edition</a:t>
            </a:r>
          </a:p>
          <a:p>
            <a:pPr lvl="2"/>
            <a:r>
              <a:rPr lang="en-US" sz="2200" dirty="0"/>
              <a:t>The one you generally play on your computer</a:t>
            </a:r>
          </a:p>
          <a:p>
            <a:pPr lvl="1"/>
            <a:r>
              <a:rPr lang="en-US" sz="2600" dirty="0"/>
              <a:t>Minecraft Bedrock Edition</a:t>
            </a:r>
          </a:p>
          <a:p>
            <a:pPr lvl="2"/>
            <a:r>
              <a:rPr lang="en-US" sz="2200" dirty="0"/>
              <a:t>This used to be called Minecraft Pocket Edition (MCPE)</a:t>
            </a:r>
          </a:p>
          <a:p>
            <a:pPr lvl="2"/>
            <a:r>
              <a:rPr lang="en-US" sz="2200" dirty="0"/>
              <a:t>This is played on Android, iOS, </a:t>
            </a:r>
            <a:r>
              <a:rPr lang="en-US" sz="2200" dirty="0" err="1"/>
              <a:t>FireOS</a:t>
            </a:r>
            <a:r>
              <a:rPr lang="en-US" sz="2200" dirty="0"/>
              <a:t>, Windows 10.</a:t>
            </a:r>
          </a:p>
          <a:p>
            <a:pPr lvl="1"/>
            <a:r>
              <a:rPr lang="en-US" sz="2600" dirty="0"/>
              <a:t>What is that important?</a:t>
            </a:r>
          </a:p>
          <a:p>
            <a:pPr lvl="2"/>
            <a:r>
              <a:rPr lang="en-US" sz="2200" dirty="0"/>
              <a:t>There are different server builds for each version. There is a Minecraft Java edition server and a Minecraft Bedrock server edition.</a:t>
            </a:r>
          </a:p>
        </p:txBody>
      </p:sp>
    </p:spTree>
    <p:extLst>
      <p:ext uri="{BB962C8B-B14F-4D97-AF65-F5344CB8AC3E}">
        <p14:creationId xmlns:p14="http://schemas.microsoft.com/office/powerpoint/2010/main" val="145011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3B98-E4A8-418E-8826-55944396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requirements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21BA0-5410-4786-99A4-49FB4D57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need an Azure subscription to create a server</a:t>
            </a:r>
          </a:p>
          <a:p>
            <a:pPr lvl="1"/>
            <a:r>
              <a:rPr lang="en-US" dirty="0"/>
              <a:t>Review the one that is the best fit for you.</a:t>
            </a:r>
          </a:p>
          <a:p>
            <a:pPr lvl="1"/>
            <a:r>
              <a:rPr lang="en-US" dirty="0"/>
              <a:t>Create a storage account</a:t>
            </a:r>
          </a:p>
          <a:p>
            <a:r>
              <a:rPr lang="en-US" dirty="0"/>
              <a:t>Cloud Shell</a:t>
            </a:r>
          </a:p>
          <a:p>
            <a:pPr lvl="1"/>
            <a:r>
              <a:rPr lang="en-US" dirty="0"/>
              <a:t>Cloud Shell is browser based shell you can launch PowerShell or Bash</a:t>
            </a:r>
          </a:p>
          <a:p>
            <a:pPr lvl="2"/>
            <a:r>
              <a:rPr lang="en-US" dirty="0"/>
              <a:t>I really started to like it</a:t>
            </a:r>
          </a:p>
          <a:p>
            <a:pPr lvl="1"/>
            <a:r>
              <a:rPr lang="en-US" dirty="0"/>
              <a:t>[demo of </a:t>
            </a:r>
            <a:r>
              <a:rPr lang="en-US" dirty="0" err="1"/>
              <a:t>cloudshell</a:t>
            </a:r>
            <a:r>
              <a:rPr lang="en-US" dirty="0"/>
              <a:t> and navigation]</a:t>
            </a:r>
          </a:p>
        </p:txBody>
      </p:sp>
    </p:spTree>
    <p:extLst>
      <p:ext uri="{BB962C8B-B14F-4D97-AF65-F5344CB8AC3E}">
        <p14:creationId xmlns:p14="http://schemas.microsoft.com/office/powerpoint/2010/main" val="337905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6CCB-7A24-47E9-ADAF-37509C89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29DA-BEF8-4739-9F8A-E93511375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Launch Cloud shell, select PowerShell, select your subscription and show advanced options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3CBD9-BDC6-4291-A115-5ACE4CCA7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22" y="2847968"/>
            <a:ext cx="9370431" cy="248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76CB-9E9D-4006-8357-7D88EFDF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with Cloud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9E739-4FE3-4B2B-90BD-B49C09A2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available locations</a:t>
            </a:r>
          </a:p>
          <a:p>
            <a:pPr lvl="1"/>
            <a:r>
              <a:rPr lang="en-US" dirty="0" err="1"/>
              <a:t>az</a:t>
            </a:r>
            <a:r>
              <a:rPr lang="en-US" dirty="0"/>
              <a:t> account list-locations</a:t>
            </a:r>
          </a:p>
          <a:p>
            <a:r>
              <a:rPr lang="en-US" dirty="0"/>
              <a:t>Create resource group</a:t>
            </a:r>
          </a:p>
          <a:p>
            <a:pPr lvl="1"/>
            <a:r>
              <a:rPr lang="en-US" dirty="0" err="1"/>
              <a:t>az</a:t>
            </a:r>
            <a:r>
              <a:rPr lang="en-US" dirty="0"/>
              <a:t> group create --name </a:t>
            </a:r>
            <a:r>
              <a:rPr lang="en-US" dirty="0" err="1"/>
              <a:t>MinecraftBedrock</a:t>
            </a:r>
            <a:r>
              <a:rPr lang="en-US" dirty="0"/>
              <a:t> --location </a:t>
            </a:r>
            <a:r>
              <a:rPr lang="en-US" dirty="0" err="1"/>
              <a:t>northcentralus</a:t>
            </a:r>
            <a:endParaRPr lang="en-US" dirty="0"/>
          </a:p>
          <a:p>
            <a:r>
              <a:rPr lang="en-US" dirty="0"/>
              <a:t>List images available for deployment</a:t>
            </a:r>
          </a:p>
          <a:p>
            <a:pPr lvl="1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image list --output table</a:t>
            </a:r>
          </a:p>
          <a:p>
            <a:r>
              <a:rPr lang="en-US" dirty="0"/>
              <a:t>Create the VM</a:t>
            </a:r>
          </a:p>
          <a:p>
            <a:pPr lvl="1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create --resource-group Minecraft --name </a:t>
            </a:r>
            <a:r>
              <a:rPr lang="en-US" dirty="0" err="1"/>
              <a:t>mcbedrockserver</a:t>
            </a:r>
            <a:r>
              <a:rPr lang="en-US" dirty="0"/>
              <a:t> --image </a:t>
            </a:r>
            <a:r>
              <a:rPr lang="en-US" dirty="0" err="1"/>
              <a:t>UbuntuLTS</a:t>
            </a:r>
            <a:r>
              <a:rPr lang="en-US" dirty="0"/>
              <a:t> --admin-username joeartz --generate-</a:t>
            </a:r>
            <a:r>
              <a:rPr lang="en-US" dirty="0" err="1"/>
              <a:t>ssh</a:t>
            </a:r>
            <a:r>
              <a:rPr lang="en-US" dirty="0"/>
              <a:t>-keys</a:t>
            </a:r>
          </a:p>
        </p:txBody>
      </p:sp>
    </p:spTree>
    <p:extLst>
      <p:ext uri="{BB962C8B-B14F-4D97-AF65-F5344CB8AC3E}">
        <p14:creationId xmlns:p14="http://schemas.microsoft.com/office/powerpoint/2010/main" val="383882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A463-CBCB-4A24-BC56-7E25F898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687-75F9-47C1-86FC-98032B062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the server</a:t>
            </a:r>
          </a:p>
          <a:p>
            <a:pPr lvl="1"/>
            <a:r>
              <a:rPr lang="en-US" dirty="0"/>
              <a:t>In the VM overview, select connect to the VM use </a:t>
            </a:r>
            <a:r>
              <a:rPr lang="en-US" dirty="0" err="1"/>
              <a:t>ssh</a:t>
            </a:r>
            <a:r>
              <a:rPr lang="en-US" dirty="0"/>
              <a:t> and copy the connection string.</a:t>
            </a:r>
          </a:p>
          <a:p>
            <a:pPr fontAlgn="ctr"/>
            <a:r>
              <a:rPr lang="en-US" dirty="0"/>
              <a:t>Determine your version of Ubuntu</a:t>
            </a:r>
          </a:p>
          <a:p>
            <a:pPr lvl="1" fontAlgn="ctr"/>
            <a:r>
              <a:rPr lang="en-US" dirty="0" err="1"/>
              <a:t>lsb_release</a:t>
            </a:r>
            <a:r>
              <a:rPr lang="en-US" dirty="0"/>
              <a:t> -a</a:t>
            </a:r>
          </a:p>
          <a:p>
            <a:pPr fontAlgn="ctr"/>
            <a:r>
              <a:rPr lang="en-US" dirty="0"/>
              <a:t>This is new install, let's do due diligence and update all installed apps</a:t>
            </a:r>
          </a:p>
          <a:p>
            <a:pPr lvl="1" fontAlgn="ctr"/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fontAlgn="ctr"/>
            <a:r>
              <a:rPr lang="en-US" dirty="0"/>
              <a:t>Install </a:t>
            </a:r>
            <a:r>
              <a:rPr lang="en-US" dirty="0" err="1"/>
              <a:t>powershell</a:t>
            </a:r>
            <a:r>
              <a:rPr lang="en-US" dirty="0"/>
              <a:t> preview</a:t>
            </a:r>
          </a:p>
          <a:p>
            <a:pPr lvl="1" fontAlgn="ctr"/>
            <a:r>
              <a:rPr lang="en-US" dirty="0"/>
              <a:t>Version 16.04 is our version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7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B516-C838-47D4-827B-ECB46AF2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E85A-E4F4-4279-AEDE-06EA3470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instructions for install</a:t>
            </a:r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https://docs.microsoft.com/en-us/powershell/scripting/install/installing-powershell-core-on-linux?view=powershell-6#ubuntu-1604</a:t>
            </a:r>
            <a:endParaRPr lang="en-US" dirty="0"/>
          </a:p>
          <a:p>
            <a:r>
              <a:rPr lang="en-US" dirty="0"/>
              <a:t>Launch PowerShell with </a:t>
            </a:r>
            <a:r>
              <a:rPr lang="en-US" dirty="0" err="1"/>
              <a:t>pwsh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ABA9B-9C9F-41BC-A1A1-B9C1B5BC2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660" y="3490625"/>
            <a:ext cx="7621259" cy="26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0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13F4-130D-46BB-9C18-3294F10F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doesn’t run!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BE41-F6A7-45A9-B17B-53AB451BD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launch the application</a:t>
            </a:r>
          </a:p>
          <a:p>
            <a:endParaRPr lang="en-US" dirty="0"/>
          </a:p>
          <a:p>
            <a:r>
              <a:rPr lang="en-US" dirty="0"/>
              <a:t>Easy fix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libcurl3</a:t>
            </a:r>
          </a:p>
          <a:p>
            <a:r>
              <a:rPr lang="en-US" dirty="0"/>
              <a:t>Failed again on relaunch with </a:t>
            </a:r>
            <a:r>
              <a:rPr lang="en-US" dirty="0" err="1"/>
              <a:t>ssl</a:t>
            </a:r>
            <a:r>
              <a:rPr lang="en-US" dirty="0"/>
              <a:t> library issue</a:t>
            </a:r>
          </a:p>
          <a:p>
            <a:pPr lvl="1"/>
            <a:r>
              <a:rPr lang="en-US" dirty="0"/>
              <a:t>NOTE:  Bedrock server is an Alpha release and comes with no support and next to no documentation.</a:t>
            </a:r>
          </a:p>
          <a:p>
            <a:pPr lvl="1"/>
            <a:r>
              <a:rPr lang="en-US" dirty="0"/>
              <a:t>Fast forward a few hours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B6D0C-320F-476F-8489-E3152A6C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1785"/>
            <a:ext cx="10012778" cy="40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2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E81B-3CF7-410A-86E0-BF4A5809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 Windows!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361A-D50A-41A7-800E-D524398D8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Destroy what we setup and create a Windows VM</a:t>
            </a:r>
          </a:p>
          <a:p>
            <a:pPr lvl="1"/>
            <a:r>
              <a:rPr lang="en-US" dirty="0"/>
              <a:t>Nice </a:t>
            </a:r>
            <a:r>
              <a:rPr lang="en-US" dirty="0" err="1"/>
              <a:t>quickstart</a:t>
            </a:r>
            <a:r>
              <a:rPr lang="en-US" dirty="0"/>
              <a:t> guide with PowerShell,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https://docs.microsoft.com/en-us/azure/cloud-shell/quickstart-powershell</a:t>
            </a:r>
            <a:endParaRPr lang="en-US" dirty="0"/>
          </a:p>
          <a:p>
            <a:r>
              <a:rPr lang="en-US" dirty="0"/>
              <a:t>Setup remoting</a:t>
            </a:r>
          </a:p>
          <a:p>
            <a:pPr lvl="1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https://docs.microsoft.com/en-us/azure/cloud-shell/quickstart-powershell</a:t>
            </a:r>
            <a:endParaRPr lang="en-US" dirty="0"/>
          </a:p>
          <a:p>
            <a:r>
              <a:rPr lang="en-US" dirty="0"/>
              <a:t>Enter the remote session</a:t>
            </a:r>
          </a:p>
          <a:p>
            <a:pPr lvl="1"/>
            <a:r>
              <a:rPr lang="en-US" dirty="0"/>
              <a:t>Enter-</a:t>
            </a:r>
            <a:r>
              <a:rPr lang="en-US" dirty="0" err="1"/>
              <a:t>AzVM</a:t>
            </a:r>
            <a:r>
              <a:rPr lang="en-US" dirty="0"/>
              <a:t> -Name </a:t>
            </a:r>
            <a:r>
              <a:rPr lang="en-US" dirty="0" err="1"/>
              <a:t>BedrockServerW</a:t>
            </a:r>
            <a:r>
              <a:rPr lang="en-US" dirty="0"/>
              <a:t> -</a:t>
            </a:r>
            <a:r>
              <a:rPr lang="en-US" dirty="0" err="1"/>
              <a:t>ResourceGroupName</a:t>
            </a:r>
            <a:r>
              <a:rPr lang="en-US" dirty="0"/>
              <a:t> </a:t>
            </a:r>
            <a:r>
              <a:rPr lang="en-US" dirty="0" err="1"/>
              <a:t>minecraft</a:t>
            </a:r>
            <a:r>
              <a:rPr lang="en-US" dirty="0"/>
              <a:t> -Credential joeartz</a:t>
            </a:r>
          </a:p>
        </p:txBody>
      </p:sp>
    </p:spTree>
    <p:extLst>
      <p:ext uri="{BB962C8B-B14F-4D97-AF65-F5344CB8AC3E}">
        <p14:creationId xmlns:p14="http://schemas.microsoft.com/office/powerpoint/2010/main" val="419498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829</Words>
  <Application>Microsoft Office PowerPoint</Application>
  <PresentationFormat>Widescreen</PresentationFormat>
  <Paragraphs>116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Minecraft Setup on Azure</vt:lpstr>
      <vt:lpstr>Before we start</vt:lpstr>
      <vt:lpstr>Azure requirements and setup</vt:lpstr>
      <vt:lpstr>Quick setup</vt:lpstr>
      <vt:lpstr>Setup with Cloud Shell</vt:lpstr>
      <vt:lpstr>Setup cont’d</vt:lpstr>
      <vt:lpstr>Setup cont’d</vt:lpstr>
      <vt:lpstr>Application doesn’t run!</vt:lpstr>
      <vt:lpstr>On to Windows!</vt:lpstr>
      <vt:lpstr>Windows Setup – Cont’d</vt:lpstr>
      <vt:lpstr>Launch the app</vt:lpstr>
      <vt:lpstr>Launch the app, take two</vt:lpstr>
      <vt:lpstr>Success!</vt:lpstr>
      <vt:lpstr>Application permissions</vt:lpstr>
      <vt:lpstr>Complete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Minecraft Setup on Azure</dc:title>
  <dc:creator>Joe Artz</dc:creator>
  <cp:lastModifiedBy>Joe Artz</cp:lastModifiedBy>
  <cp:revision>4</cp:revision>
  <dcterms:created xsi:type="dcterms:W3CDTF">2019-01-08T20:42:12Z</dcterms:created>
  <dcterms:modified xsi:type="dcterms:W3CDTF">2019-01-08T21:27:12Z</dcterms:modified>
</cp:coreProperties>
</file>