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69042" autoAdjust="0"/>
  </p:normalViewPr>
  <p:slideViewPr>
    <p:cSldViewPr snapToGrid="0">
      <p:cViewPr varScale="1">
        <p:scale>
          <a:sx n="60" d="100"/>
          <a:sy n="60" d="100"/>
        </p:scale>
        <p:origin x="653" y="53"/>
      </p:cViewPr>
      <p:guideLst/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25461-A1E6-46A0-A03B-0A6C122A16EF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68268-6D96-4BFC-A4C3-5E3703B4C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cimcmdlets/invoke-cimmethod?view=powershell-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ccm/develop/reference/core/clients/client-classes/setgloballoggingconfiguration-method-in-class-sms_clien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mt228349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owershellgallery.com/packages/WindowsPSModulePath/1.0.0" TargetMode="External"/><Relationship Id="rId4" Type="http://schemas.openxmlformats.org/officeDocument/2006/relationships/hyperlink" Target="https://stackoverflow.com/questions/48209881/powershell-6-support-for-windows-gui-librarie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core-powershell/ssh-remoting-in-powershell-core?view=powershell-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PowerShell/Win32-OpenSSH/release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WMI, most of my scripts work with WMI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cimmethod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key/value pairs stored in a hash value can't just pass the value in order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does not matter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https://docs.microsoft.com/en-us/powershell/module/cimcmdlets/invoke-cimmethod?view=powershell-6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numerical datatype change?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 to now be sint32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Signed 32bit integer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be uint32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32bit integer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WMI classes for datatype</a:t>
            </a:r>
          </a:p>
          <a:p>
            <a:pPr lvl="2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https://docs.microsoft.com/en-us/sccm/develop/reference/core/clients/client-classes/setgloballoggingconfiguration-method-in-class-sms_client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-Scripts located</a:t>
            </a:r>
            <a:r>
              <a:rPr lang="en-US" baseline="0" dirty="0" smtClean="0"/>
              <a:t> on GitHub in our monthly meeting folder</a:t>
            </a:r>
          </a:p>
          <a:p>
            <a:r>
              <a:rPr lang="en-US" baseline="0" dirty="0" smtClean="0"/>
              <a:t>-Speaker notes: scripts are on </a:t>
            </a:r>
            <a:r>
              <a:rPr lang="en-US" baseline="0" smtClean="0"/>
              <a:t>primary site at D:\scripts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not work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system.windows.forms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not supported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pwsh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Possibly create a UI in XAML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https://msdn.microsoft.com/en-us/library/windows/apps/mt228349.aspx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Windows Platform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https://stackoverflow.com/questions/48209881/powershell-6-support-for-windows-gui-libraries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add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PSModulePath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windows to PowerShell core and test</a:t>
            </a: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https://www.powershellgallery.com/packages/WindowsPSModulePath/1.0.0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your use case, writing for short term or long term?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getting started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across Windows and Linux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https://docs.microsoft.com/en-us/powershell/scripting/core-powershell/ssh-remoting-in-powershell-core?view=powershell-6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requires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installed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https://github.com/PowerShell/Win32-OpenSSH/releases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instructions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https://github.com/PowerShell/Win32-OpenSSH/wiki/Install-Win32-OpenSSH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Continuing on, https://docs.microsoft.com/en-us/powershell/scripting/core-powershell/ssh-remoting-in-powershell-core?view=powershell-6#powershell-remoting-example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mklink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environment variables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$Paths = [environment]::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Getenvironmentvariable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("PATH")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[environment]::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setenvironmentvariable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("PATH","$($Paths);C:\Program Files\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","process")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ssh_config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password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another subsystem 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do key authentication, I chose password as I don't have certs handy.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It’s not explained well in the doc,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update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ssh_config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under C:\ProgramData\ssh. Then restart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for it take effect.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if you add the subsystem for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spaces in it,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not start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r>
              <a:rPr lang="en-US" baseline="0" dirty="0" smtClean="0"/>
              <a:t> post on 6.1, https://blogs.msdn.microsoft.com/powershell/2018/07/31/increased-windows-modules-coverage-with-powershell-core-6-1/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Admin Center</a:t>
            </a:r>
            <a:r>
              <a:rPr lang="en-US" baseline="0" dirty="0" smtClean="0"/>
              <a:t> download:  https://docs.microsoft.com/en-us/windows-server/manage/windows-admin-center/overview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68268-6D96-4BFC-A4C3-5E3703B4C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2DE2-E6E7-4DC7-B872-2D36CCF060E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A00C-70CE-4CAB-95F3-3EEBC2D4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PowerShell 6 notes from the field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Joe Artz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MN PowerShell User Group President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Lead Engineer – Target Corporation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Script migration and setup</a:t>
            </a:r>
          </a:p>
          <a:p>
            <a:r>
              <a:rPr lang="en-US" sz="3200" dirty="0" smtClean="0"/>
              <a:t>SSH Remoting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86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Old WMI commands don’t work</a:t>
            </a:r>
          </a:p>
          <a:p>
            <a:r>
              <a:rPr lang="en-US" sz="3200" dirty="0" smtClean="0"/>
              <a:t>Default numerical data type has changed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10" y="3092015"/>
            <a:ext cx="903810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 </a:t>
            </a:r>
            <a:r>
              <a:rPr lang="en-US" dirty="0" err="1" smtClean="0"/>
              <a:t>gui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System.Windows.forms</a:t>
            </a:r>
            <a:r>
              <a:rPr lang="en-US" sz="3200" dirty="0" smtClean="0"/>
              <a:t> is *not* supported</a:t>
            </a:r>
          </a:p>
          <a:p>
            <a:r>
              <a:rPr lang="en-US" sz="3200" dirty="0" smtClean="0"/>
              <a:t>XAML looks to be an option</a:t>
            </a:r>
          </a:p>
          <a:p>
            <a:r>
              <a:rPr lang="en-US" sz="3200" dirty="0" err="1" smtClean="0"/>
              <a:t>PSModulePath</a:t>
            </a:r>
            <a:r>
              <a:rPr lang="en-US" sz="3200" dirty="0" smtClean="0"/>
              <a:t> offers some backwards compatible support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01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remoting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Reduced functionality</a:t>
            </a:r>
          </a:p>
          <a:p>
            <a:r>
              <a:rPr lang="en-US" sz="3200" dirty="0" smtClean="0"/>
              <a:t>Works across Windows and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remoting setup/demo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840" y="2396688"/>
            <a:ext cx="9462706" cy="120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40" y="4237439"/>
            <a:ext cx="8799384" cy="16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smtClean="0"/>
              <a:t>6.1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GA in August</a:t>
            </a:r>
          </a:p>
          <a:p>
            <a:r>
              <a:rPr lang="en-US" sz="3200" dirty="0" smtClean="0"/>
              <a:t>Increased module coverage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arget </a:t>
            </a:r>
            <a:r>
              <a:rPr lang="en-US" sz="3200" dirty="0"/>
              <a:t>is to get &gt;65% of the Windows PowerShell in-box modules compatible with </a:t>
            </a:r>
            <a:r>
              <a:rPr lang="en-US" sz="3200" dirty="0" smtClean="0"/>
              <a:t>PowerShell </a:t>
            </a:r>
            <a:r>
              <a:rPr lang="en-US" sz="3200" dirty="0"/>
              <a:t>Core 6.1 within the next Windows 10 release. </a:t>
            </a:r>
            <a:endParaRPr lang="en-US" sz="3200" dirty="0" smtClean="0"/>
          </a:p>
          <a:p>
            <a:pPr lvl="1"/>
            <a:r>
              <a:rPr lang="en-US" sz="3200" dirty="0" smtClean="0"/>
              <a:t>Expect to continue to work to get complete coverage</a:t>
            </a:r>
          </a:p>
          <a:p>
            <a:r>
              <a:rPr lang="en-US" sz="3200" dirty="0"/>
              <a:t>Approximately 80% of the usage is on </a:t>
            </a:r>
            <a:r>
              <a:rPr lang="en-US" sz="3200" dirty="0" smtClean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4366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Admin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Former code name was Project Honolulu</a:t>
            </a:r>
          </a:p>
          <a:p>
            <a:r>
              <a:rPr lang="en-US" sz="3200" dirty="0" smtClean="0"/>
              <a:t>Provides options for managing multiple remote server and client 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410</Words>
  <Application>Microsoft Office PowerPoint</Application>
  <PresentationFormat>Widescreen</PresentationFormat>
  <Paragraphs>82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PowerShell 6 notes from the field</vt:lpstr>
      <vt:lpstr>Overview</vt:lpstr>
      <vt:lpstr>Migrating scripts</vt:lpstr>
      <vt:lpstr>Demo scripts</vt:lpstr>
      <vt:lpstr>Patch gui script</vt:lpstr>
      <vt:lpstr>SSH remoting</vt:lpstr>
      <vt:lpstr>SSH remoting setup/demo</vt:lpstr>
      <vt:lpstr>PowerShell 6.1 </vt:lpstr>
      <vt:lpstr>Windows Admin Center</vt:lpstr>
      <vt:lpstr>Questions?</vt:lpstr>
      <vt:lpstr>Thank you!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6 notes from the field</dc:title>
  <dc:creator>Joe.Artz</dc:creator>
  <cp:lastModifiedBy>Joe.Artz</cp:lastModifiedBy>
  <cp:revision>24</cp:revision>
  <dcterms:created xsi:type="dcterms:W3CDTF">2018-07-10T21:26:33Z</dcterms:created>
  <dcterms:modified xsi:type="dcterms:W3CDTF">2018-08-15T01:55:40Z</dcterms:modified>
</cp:coreProperties>
</file>