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5" r:id="rId6"/>
    <p:sldId id="267" r:id="rId7"/>
    <p:sldId id="270" r:id="rId8"/>
    <p:sldId id="271" r:id="rId9"/>
    <p:sldId id="278" r:id="rId10"/>
    <p:sldId id="276" r:id="rId11"/>
    <p:sldId id="272" r:id="rId12"/>
    <p:sldId id="277" r:id="rId13"/>
    <p:sldId id="274" r:id="rId14"/>
    <p:sldId id="279" r:id="rId15"/>
    <p:sldId id="275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553484-4E14-4474-8FF7-94433176B93A}">
          <p14:sldIdLst>
            <p14:sldId id="256"/>
            <p14:sldId id="265"/>
            <p14:sldId id="267"/>
            <p14:sldId id="270"/>
            <p14:sldId id="271"/>
            <p14:sldId id="278"/>
            <p14:sldId id="276"/>
            <p14:sldId id="272"/>
            <p14:sldId id="277"/>
            <p14:sldId id="274"/>
            <p14:sldId id="279"/>
            <p14:sldId id="275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8" d="100"/>
          <a:sy n="88" d="100"/>
        </p:scale>
        <p:origin x="451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shellmagazine.com/2014/07/08/powersploi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bashbunny.com/#!index.md" TargetMode="External"/><Relationship Id="rId2" Type="http://schemas.openxmlformats.org/officeDocument/2006/relationships/hyperlink" Target="https://hakshop.com/products/bash-bunn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6z9BXevsZg" TargetMode="External"/><Relationship Id="rId4" Type="http://schemas.openxmlformats.org/officeDocument/2006/relationships/hyperlink" Target="https://github.com/hak5/bashbunny-payload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powershellmagazine.com/2014/07/11/introduction-to-the-poshsec-framework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blue.team/2016/11/ransomware-ir-with-powerforensics-and.html" TargetMode="External"/><Relationship Id="rId2" Type="http://schemas.openxmlformats.org/officeDocument/2006/relationships/hyperlink" Target="http://www.invoke-ir.com/2016/02/installing-powerforensic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Think,Type,Get-Secure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Practical PowerShell in Security… And some pranks just for fun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PowerSploit</a:t>
            </a:r>
            <a:endParaRPr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Contributors:</a:t>
            </a:r>
          </a:p>
          <a:p>
            <a:pPr lvl="1"/>
            <a:r>
              <a:rPr lang="en-US" dirty="0" smtClean="0"/>
              <a:t>There’s 24!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PowerShellMafia</a:t>
            </a:r>
            <a:r>
              <a:rPr lang="en-US" dirty="0" smtClean="0"/>
              <a:t>/</a:t>
            </a:r>
            <a:r>
              <a:rPr lang="en-US" dirty="0" err="1" smtClean="0"/>
              <a:t>PowerSploit</a:t>
            </a:r>
            <a:endParaRPr lang="en-US" dirty="0" smtClean="0"/>
          </a:p>
          <a:p>
            <a:r>
              <a:rPr lang="en-US" dirty="0" err="1" smtClean="0"/>
              <a:t>PowerSploit</a:t>
            </a:r>
            <a:r>
              <a:rPr lang="en-US" dirty="0" smtClean="0"/>
              <a:t> is a collection of PowerShell modules intended to aid penetration testers in all phases of an assessment.</a:t>
            </a:r>
          </a:p>
          <a:p>
            <a:r>
              <a:rPr lang="en-US" dirty="0" smtClean="0"/>
              <a:t>The first offensive security framework written for PowerShell</a:t>
            </a:r>
            <a:endParaRPr lang="en-US" dirty="0" smtClean="0"/>
          </a:p>
          <a:p>
            <a:r>
              <a:rPr lang="en-US" dirty="0">
                <a:hlinkClick r:id="rId2"/>
              </a:rPr>
              <a:t>http://www.powershellmagazine.com/2014/07/08/powersploit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BloodHound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Developers:</a:t>
            </a:r>
          </a:p>
          <a:p>
            <a:pPr lvl="1"/>
            <a:r>
              <a:rPr lang="en-US" dirty="0" smtClean="0"/>
              <a:t>@_wald0 – Andrew Robbins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CptJesus</a:t>
            </a:r>
            <a:r>
              <a:rPr lang="en-US" dirty="0" smtClean="0"/>
              <a:t> – Rohan </a:t>
            </a:r>
            <a:r>
              <a:rPr lang="en-US" dirty="0" err="1" smtClean="0"/>
              <a:t>Vazarkar</a:t>
            </a:r>
            <a:endParaRPr lang="en-US" dirty="0" smtClean="0"/>
          </a:p>
          <a:p>
            <a:pPr lvl="1"/>
            <a:r>
              <a:rPr lang="en-US" dirty="0" smtClean="0"/>
              <a:t>@harmj0y –Will </a:t>
            </a:r>
            <a:r>
              <a:rPr lang="en-US" dirty="0" err="1" smtClean="0"/>
              <a:t>Shroeder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smtClean="0"/>
              <a:t>BloodHoundAD</a:t>
            </a:r>
            <a:endParaRPr lang="en-US" dirty="0" smtClean="0"/>
          </a:p>
          <a:p>
            <a:r>
              <a:rPr lang="en-US" dirty="0" smtClean="0"/>
              <a:t>Uses graph theory to reveal the hidden and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often unintended relationships within an Active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Directory environment.</a:t>
            </a:r>
          </a:p>
          <a:p>
            <a:r>
              <a:rPr lang="en-US" dirty="0" smtClean="0"/>
              <a:t>Useful for both blue and red teams</a:t>
            </a:r>
          </a:p>
          <a:p>
            <a:r>
              <a:rPr lang="en-US" dirty="0" smtClean="0"/>
              <a:t>Can be run from PowerShell script or executable</a:t>
            </a:r>
          </a:p>
          <a:p>
            <a:r>
              <a:rPr lang="en-US" dirty="0" smtClean="0"/>
              <a:t>Uses a PowerShell </a:t>
            </a:r>
            <a:r>
              <a:rPr lang="en-US" dirty="0" err="1" smtClean="0"/>
              <a:t>ingestor</a:t>
            </a:r>
            <a:r>
              <a:rPr lang="en-US" dirty="0" smtClean="0"/>
              <a:t> to </a:t>
            </a:r>
            <a:r>
              <a:rPr lang="en-US" dirty="0" err="1" smtClean="0"/>
              <a:t>Javascript</a:t>
            </a:r>
            <a:r>
              <a:rPr lang="en-US" dirty="0" smtClean="0"/>
              <a:t> web app using Neo4j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447800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Bunny 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0" y="4572000"/>
            <a:ext cx="9144000" cy="1506537"/>
          </a:xfrm>
        </p:spPr>
        <p:txBody>
          <a:bodyPr/>
          <a:lstStyle/>
          <a:p>
            <a:r>
              <a:rPr lang="en-US" dirty="0" smtClean="0"/>
              <a:t>Even Mr. Robot’s showing off this little guy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742347"/>
            <a:ext cx="66294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Bunny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get your own Bash Bunny at: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hakshop.com/products/bash-bunny</a:t>
            </a:r>
            <a:r>
              <a:rPr lang="en-US" dirty="0" smtClean="0"/>
              <a:t> </a:t>
            </a:r>
          </a:p>
          <a:p>
            <a:r>
              <a:rPr lang="en-US" dirty="0" smtClean="0"/>
              <a:t>Official Wiki Page:</a:t>
            </a:r>
          </a:p>
          <a:p>
            <a:pPr lvl="1"/>
            <a:r>
              <a:rPr lang="en-US" dirty="0">
                <a:hlinkClick r:id="rId3"/>
              </a:rPr>
              <a:t>https://wiki.bashbunny.com/#!</a:t>
            </a:r>
            <a:r>
              <a:rPr lang="en-US" dirty="0" smtClean="0">
                <a:hlinkClick r:id="rId3"/>
              </a:rPr>
              <a:t>index.md</a:t>
            </a:r>
            <a:endParaRPr lang="en-US" dirty="0"/>
          </a:p>
          <a:p>
            <a:r>
              <a:rPr lang="en-US" dirty="0" smtClean="0"/>
              <a:t>Payload Repo on GitHub: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github.com/hak5/bashbunny-payloads</a:t>
            </a:r>
            <a:r>
              <a:rPr lang="en-US" dirty="0" smtClean="0"/>
              <a:t> </a:t>
            </a:r>
          </a:p>
          <a:p>
            <a:r>
              <a:rPr lang="en-US" dirty="0" smtClean="0"/>
              <a:t>Hak5 Episode: </a:t>
            </a:r>
            <a:r>
              <a:rPr lang="en-US" b="1" dirty="0"/>
              <a:t>How to Write Bash Bunny Payloads &amp; Contribute on GitHub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www.youtube.com/watch?v=H6z9BXevsZg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7"/>
          <a:stretch/>
        </p:blipFill>
        <p:spPr>
          <a:xfrm>
            <a:off x="2286000" y="1676400"/>
            <a:ext cx="7156269" cy="5084982"/>
          </a:xfrm>
        </p:spPr>
      </p:pic>
    </p:spTree>
    <p:extLst>
      <p:ext uri="{BB962C8B-B14F-4D97-AF65-F5344CB8AC3E}">
        <p14:creationId xmlns:p14="http://schemas.microsoft.com/office/powerpoint/2010/main" val="28827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Administrator at Tradition Capital Bank</a:t>
            </a:r>
            <a:endParaRPr dirty="0"/>
          </a:p>
          <a:p>
            <a:r>
              <a:rPr lang="en-US" dirty="0" smtClean="0"/>
              <a:t>Vice President of MN PowerShell User Group 3 </a:t>
            </a:r>
            <a:r>
              <a:rPr lang="en-US" dirty="0" err="1" smtClean="0"/>
              <a:t>yrs</a:t>
            </a:r>
            <a:r>
              <a:rPr lang="en-US" dirty="0" smtClean="0"/>
              <a:t> </a:t>
            </a:r>
            <a:endParaRPr dirty="0"/>
          </a:p>
          <a:p>
            <a:r>
              <a:rPr lang="en-US" dirty="0" smtClean="0"/>
              <a:t>Proud owner of </a:t>
            </a:r>
            <a:r>
              <a:rPr lang="en-US" dirty="0" err="1" smtClean="0"/>
              <a:t>mnpowershell.ninja</a:t>
            </a:r>
            <a:r>
              <a:rPr lang="en-US" dirty="0" smtClean="0"/>
              <a:t> – future blog domain…coming soon(?)</a:t>
            </a:r>
          </a:p>
          <a:p>
            <a:r>
              <a:rPr lang="en-US" dirty="0" smtClean="0"/>
              <a:t>Total PowerShell Geek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4"/>
          <a:stretch/>
        </p:blipFill>
        <p:spPr>
          <a:xfrm rot="5400000">
            <a:off x="4868891" y="3360709"/>
            <a:ext cx="2151098" cy="213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648200" cy="4270375"/>
          </a:xfrm>
        </p:spPr>
        <p:txBody>
          <a:bodyPr/>
          <a:lstStyle/>
          <a:p>
            <a:r>
              <a:rPr lang="en-US" dirty="0" smtClean="0"/>
              <a:t>Practical Uses of PowerShell in Security</a:t>
            </a:r>
          </a:p>
          <a:p>
            <a:r>
              <a:rPr lang="en-US" dirty="0" smtClean="0"/>
              <a:t>GitHub Projects</a:t>
            </a:r>
            <a:endParaRPr dirty="0"/>
          </a:p>
          <a:p>
            <a:r>
              <a:rPr lang="en-US" dirty="0" smtClean="0"/>
              <a:t>Bash Bunny – So much power in the palm of your hand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85548"/>
            <a:ext cx="5885433" cy="4410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PowerShell in Security	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that even mean?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 and Use Cases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Team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Internal </a:t>
            </a:r>
            <a:r>
              <a:rPr lang="en-US" dirty="0" err="1" smtClean="0"/>
              <a:t>Pentesting</a:t>
            </a:r>
            <a:endParaRPr lang="en-US" dirty="0" smtClean="0"/>
          </a:p>
          <a:p>
            <a:r>
              <a:rPr lang="en-US" dirty="0" smtClean="0"/>
              <a:t>Compliance Verification</a:t>
            </a:r>
          </a:p>
          <a:p>
            <a:r>
              <a:rPr lang="en-US" dirty="0" smtClean="0"/>
              <a:t>Proof of Concept Projects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Blue Team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Audits!</a:t>
            </a:r>
          </a:p>
          <a:p>
            <a:r>
              <a:rPr lang="en-US" dirty="0" smtClean="0"/>
              <a:t>Audits!</a:t>
            </a:r>
          </a:p>
          <a:p>
            <a:r>
              <a:rPr lang="en-US" dirty="0" smtClean="0"/>
              <a:t>Incident Response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to code!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828800"/>
            <a:ext cx="5867400" cy="440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76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588" y="2514600"/>
            <a:ext cx="9144000" cy="1143000"/>
          </a:xfrm>
        </p:spPr>
        <p:txBody>
          <a:bodyPr/>
          <a:lstStyle/>
          <a:p>
            <a:r>
              <a:rPr lang="en-US" dirty="0" smtClean="0"/>
              <a:t>GitHub Projects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my personal favorites to share so you don’t re-create the wheel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838200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8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62217"/>
            <a:ext cx="9188824" cy="564776"/>
          </a:xfrm>
        </p:spPr>
        <p:txBody>
          <a:bodyPr>
            <a:normAutofit/>
          </a:bodyPr>
          <a:lstStyle/>
          <a:p>
            <a:r>
              <a:rPr lang="en-US" dirty="0" err="1" smtClean="0"/>
              <a:t>PoshSec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034" y="835958"/>
            <a:ext cx="10524566" cy="5945842"/>
          </a:xfrm>
        </p:spPr>
        <p:txBody>
          <a:bodyPr>
            <a:normAutofit/>
          </a:bodyPr>
          <a:lstStyle/>
          <a:p>
            <a:r>
              <a:rPr lang="en-US" dirty="0" smtClean="0"/>
              <a:t>Contributors:</a:t>
            </a:r>
          </a:p>
          <a:p>
            <a:pPr lvl="1"/>
            <a:r>
              <a:rPr lang="en-US" dirty="0" err="1" smtClean="0"/>
              <a:t>NJJacob</a:t>
            </a:r>
            <a:endParaRPr lang="en-US" dirty="0" smtClean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wjcomputing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jcassara</a:t>
            </a:r>
            <a:endParaRPr lang="en-US" dirty="0" smtClean="0"/>
          </a:p>
          <a:p>
            <a:pPr lvl="1"/>
            <a:r>
              <a:rPr lang="en-US" dirty="0" err="1" smtClean="0"/>
              <a:t>rjcassara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Ben0xA</a:t>
            </a:r>
          </a:p>
          <a:p>
            <a:pPr lvl="1"/>
            <a:r>
              <a:rPr lang="en-US" dirty="0" err="1" smtClean="0"/>
              <a:t>jwgoerlich</a:t>
            </a:r>
            <a:endParaRPr lang="en-US" dirty="0" smtClean="0"/>
          </a:p>
          <a:p>
            <a:pPr lvl="1"/>
            <a:r>
              <a:rPr lang="en-US" dirty="0" err="1" smtClean="0"/>
              <a:t>Jrotenberger</a:t>
            </a:r>
            <a:endParaRPr lang="en-US" dirty="0" smtClean="0"/>
          </a:p>
          <a:p>
            <a:pPr lvl="1"/>
            <a:r>
              <a:rPr lang="en-US" dirty="0" err="1" smtClean="0"/>
              <a:t>phatMoey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PoshSec</a:t>
            </a:r>
            <a:endParaRPr lang="en-US" dirty="0"/>
          </a:p>
          <a:p>
            <a:r>
              <a:rPr lang="en-US" dirty="0" smtClean="0"/>
              <a:t>Also contains </a:t>
            </a:r>
            <a:r>
              <a:rPr lang="en-US" dirty="0" err="1" smtClean="0"/>
              <a:t>PoshSecFramework</a:t>
            </a:r>
            <a:r>
              <a:rPr lang="en-US" dirty="0" smtClean="0"/>
              <a:t> 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://www.powershellmagazine.com/2014/07/11/introduction-to-the-poshsec-framework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Provides a graphical interface for helping introduce people not as experienced with CLI’s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143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928"/>
            <a:ext cx="9144000" cy="685800"/>
          </a:xfrm>
        </p:spPr>
        <p:txBody>
          <a:bodyPr/>
          <a:lstStyle/>
          <a:p>
            <a:r>
              <a:rPr lang="en-US" dirty="0" err="1" smtClean="0"/>
              <a:t>PowerForensics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98728"/>
            <a:ext cx="10134600" cy="56782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Contributors: </a:t>
            </a:r>
          </a:p>
          <a:p>
            <a:pPr lvl="1"/>
            <a:r>
              <a:rPr lang="en-US" dirty="0" err="1" smtClean="0"/>
              <a:t>jaredatkinson</a:t>
            </a:r>
            <a:endParaRPr lang="en-US" dirty="0" smtClean="0"/>
          </a:p>
          <a:p>
            <a:pPr lvl="1"/>
            <a:r>
              <a:rPr lang="en-US" dirty="0" err="1" smtClean="0"/>
              <a:t>LeeHolmes</a:t>
            </a:r>
            <a:endParaRPr lang="en-US" dirty="0" smtClean="0"/>
          </a:p>
          <a:p>
            <a:pPr lvl="1"/>
            <a:r>
              <a:rPr lang="en-US" dirty="0" err="1" smtClean="0"/>
              <a:t>athegist</a:t>
            </a:r>
            <a:endParaRPr lang="en-US" dirty="0" smtClean="0"/>
          </a:p>
          <a:p>
            <a:pPr lvl="1"/>
            <a:r>
              <a:rPr lang="en-US" dirty="0" err="1" smtClean="0"/>
              <a:t>leechristensen</a:t>
            </a:r>
            <a:endParaRPr lang="en-US" dirty="0" smtClean="0"/>
          </a:p>
          <a:p>
            <a:pPr lvl="1"/>
            <a:r>
              <a:rPr lang="en-US" dirty="0" err="1" smtClean="0"/>
              <a:t>juneb</a:t>
            </a:r>
            <a:endParaRPr lang="en-US" dirty="0" smtClean="0"/>
          </a:p>
          <a:p>
            <a:pPr lvl="1"/>
            <a:r>
              <a:rPr lang="en-US" dirty="0" err="1" smtClean="0"/>
              <a:t>gitter</a:t>
            </a:r>
            <a:r>
              <a:rPr lang="en-US" dirty="0" smtClean="0"/>
              <a:t>-badger</a:t>
            </a:r>
          </a:p>
          <a:p>
            <a:pPr lvl="1"/>
            <a:r>
              <a:rPr lang="en-US" dirty="0" smtClean="0"/>
              <a:t>waffle-iron</a:t>
            </a:r>
          </a:p>
          <a:p>
            <a:r>
              <a:rPr lang="en-US" dirty="0" smtClean="0"/>
              <a:t>Github.com/Invoke-IR/</a:t>
            </a:r>
            <a:r>
              <a:rPr lang="en-US" dirty="0" err="1" smtClean="0"/>
              <a:t>PowerForensics</a:t>
            </a:r>
            <a:endParaRPr lang="en-US" dirty="0" smtClean="0"/>
          </a:p>
          <a:p>
            <a:r>
              <a:rPr lang="en-US" dirty="0" smtClean="0"/>
              <a:t>Framework for hard drive forensic analysis</a:t>
            </a:r>
          </a:p>
          <a:p>
            <a:r>
              <a:rPr lang="en-US" dirty="0" smtClean="0"/>
              <a:t>Is in the PowerShell gallery: powershellgallery.com/packages/</a:t>
            </a:r>
            <a:r>
              <a:rPr lang="en-US" dirty="0" err="1" smtClean="0"/>
              <a:t>PowerForensics</a:t>
            </a:r>
            <a:endParaRPr lang="en-US" dirty="0" smtClean="0"/>
          </a:p>
          <a:p>
            <a:r>
              <a:rPr lang="en-US" dirty="0" smtClean="0"/>
              <a:t>Detailed instructions for installing and configuring at: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www.invoke-ir.com/2016/02/installing-powerforensics.html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Excellent blog post showing it in use and addition install nuances at: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www.redblue.team/2016/11/ransomware-ir-with-powerforensics-and.html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219200"/>
            <a:ext cx="2590800" cy="258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4816</TotalTime>
  <Words>364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 Computer 16x9</vt:lpstr>
      <vt:lpstr>Think,Type,Get-Secure</vt:lpstr>
      <vt:lpstr>Who Am I?</vt:lpstr>
      <vt:lpstr>Overview</vt:lpstr>
      <vt:lpstr>Practical PowerShell in Security </vt:lpstr>
      <vt:lpstr>My Experience and Use Cases</vt:lpstr>
      <vt:lpstr>Switch to code!</vt:lpstr>
      <vt:lpstr>GitHub Projects</vt:lpstr>
      <vt:lpstr>PoshSec</vt:lpstr>
      <vt:lpstr>PowerForensics</vt:lpstr>
      <vt:lpstr>PowerSploit</vt:lpstr>
      <vt:lpstr>BloodHound</vt:lpstr>
      <vt:lpstr>Bash Bunny </vt:lpstr>
      <vt:lpstr>Bash Bunny Resources</vt:lpstr>
      <vt:lpstr>Fin…</vt:lpstr>
    </vt:vector>
  </TitlesOfParts>
  <Company>Tradition Capital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Mike McAlpin</dc:creator>
  <cp:lastModifiedBy>Mike McAlpin</cp:lastModifiedBy>
  <cp:revision>33</cp:revision>
  <dcterms:created xsi:type="dcterms:W3CDTF">2018-01-05T14:15:20Z</dcterms:created>
  <dcterms:modified xsi:type="dcterms:W3CDTF">2018-01-09T21:45:13Z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