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Century Gothic Paneuropean Bold" charset="1" panose="020B0702020202020204"/>
      <p:regular r:id="rId18"/>
    </p:embeddedFont>
    <p:embeddedFont>
      <p:font typeface="Century Gothic Paneuropean" charset="1" panose="020B0502020202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34754" y="895350"/>
            <a:ext cx="13018493" cy="3670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TECNICAS DE PROCESAMIENTO DIGITAL DE IMAGENES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350262" y="6482112"/>
            <a:ext cx="3302984" cy="1447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Integrantes: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Allievi, Andress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Serafini, Martin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993173" y="5207783"/>
            <a:ext cx="6301653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b="true" sz="4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PROYECTO INTEGRADOR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091616" y="8743950"/>
            <a:ext cx="4104769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1° Cuatrimestre 2025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690190" y="6482112"/>
            <a:ext cx="3302984" cy="913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Docente: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Barreto, Matias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978396" y="571500"/>
            <a:ext cx="14331209" cy="1828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EXPERIMENTACIÓN Y OPTIMIZACIÓN DE MODELOS DE DETECCIÓN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980108" y="2631729"/>
            <a:ext cx="14331209" cy="597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Reentrenamiento de modelos disponibles:</a:t>
            </a:r>
          </a:p>
          <a:p>
            <a:pPr algn="just" marL="1554480" indent="-518160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Desarrollo e implementación de una arquitectura de detección personalizada utilizando TensorFlow.</a:t>
            </a:r>
          </a:p>
          <a:p>
            <a:pPr algn="just" marL="1554480" indent="-518160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TensorFlow Object Detection API: Pr</a:t>
            </a: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uebas con modelos pre-entrenados y configuraciones disponibles dentro de esta API.</a:t>
            </a:r>
          </a:p>
          <a:p>
            <a:pPr algn="just" marL="1554480" indent="-518160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YOLOv8: Evaluación de su balance entre velocidad y precisión.</a:t>
            </a:r>
          </a:p>
          <a:p>
            <a:pPr algn="just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Se utilizó Transfer Learning (incluyendo pesos de COCO) en las pruebas </a:t>
            </a: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para acelerar el entrenamiento y mejorar la robustez.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5826174" y="1825674"/>
            <a:ext cx="6635651" cy="6635651"/>
          </a:xfrm>
          <a:custGeom>
            <a:avLst/>
            <a:gdLst/>
            <a:ahLst/>
            <a:cxnLst/>
            <a:rect r="r" b="b" t="t" l="l"/>
            <a:pathLst>
              <a:path h="6635651" w="6635651">
                <a:moveTo>
                  <a:pt x="0" y="0"/>
                </a:moveTo>
                <a:lnTo>
                  <a:pt x="6635652" y="0"/>
                </a:lnTo>
                <a:lnTo>
                  <a:pt x="6635652" y="6635652"/>
                </a:lnTo>
                <a:lnTo>
                  <a:pt x="0" y="66356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3000"/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978396" y="457200"/>
            <a:ext cx="14331209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ANALISIS DE RESULTADOS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978396" y="1603355"/>
            <a:ext cx="14331209" cy="6995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El modelo entrenado no llega a identificar los caracteres completos generando bounding boxes parciales sobre detecciones.</a:t>
            </a:r>
          </a:p>
          <a:p>
            <a:pPr algn="just" marL="1554480" indent="-518160" lvl="2">
              <a:lnSpc>
                <a:spcPts val="504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Se intento modificando el tamaño de las imágenes de entrenamiento, originalmente 32x32 llevándolos hasta 640x640 sin una mejora valida en el resultado y con un costo computacional muy elevado.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Se probó generando datos de entrenamiento con caracteres combinados (en horizontal y vertical), esto aumento el volumen de los datos de entrenamiento sin beneficios verificables.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0481" y="4013348"/>
            <a:ext cx="12387037" cy="2031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b="true" sz="11886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GRACIAS!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0481" y="2620066"/>
            <a:ext cx="12387037" cy="463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b="true" sz="9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DESARROLLO DE UN MOTOR DE OCR A </a:t>
            </a:r>
            <a:r>
              <a:rPr lang="en-US" b="true" sz="9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TRAVÉS DE MODELOS NEURONALES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978396" y="457200"/>
            <a:ext cx="14331209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OBJETIVO Y PROCESO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78396" y="1669733"/>
            <a:ext cx="14331209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Objetivo:</a:t>
            </a: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Crear un sistema de OCR para letras mayúsculas y números utilizando una CNN (Convolutional Neural Network)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978396" y="3085173"/>
            <a:ext cx="14331209" cy="3800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Proceso:</a:t>
            </a:r>
          </a:p>
          <a:p>
            <a:pPr algn="just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1. Preparación de Datos</a:t>
            </a:r>
          </a:p>
          <a:p>
            <a:pPr algn="just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2. Aumento de Datos (Data Augmentation)</a:t>
            </a:r>
          </a:p>
          <a:p>
            <a:pPr algn="just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3. Definición de Modelo</a:t>
            </a:r>
          </a:p>
          <a:p>
            <a:pPr algn="just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4. Entrenamiento</a:t>
            </a:r>
          </a:p>
          <a:p>
            <a:pPr algn="just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5. Persistencia</a:t>
            </a:r>
          </a:p>
          <a:p>
            <a:pPr algn="just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6. Inferencia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978396" y="457200"/>
            <a:ext cx="14331209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ARQUITECTURA Y ENTRENAMIENTO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978396" y="1670030"/>
            <a:ext cx="14331209" cy="3800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Arquitectura:</a:t>
            </a: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Red Neuronal Convolucional (CNN) adaptada para clasificación de caracteres.</a:t>
            </a:r>
          </a:p>
          <a:p>
            <a:pPr algn="just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Capas Convolucionales</a:t>
            </a:r>
          </a:p>
          <a:p>
            <a:pPr algn="just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Capas de Max-Pooling</a:t>
            </a:r>
          </a:p>
          <a:p>
            <a:pPr algn="just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Capa de Aplanamiento</a:t>
            </a:r>
          </a:p>
          <a:p>
            <a:pPr algn="just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Capas Densas</a:t>
            </a:r>
          </a:p>
          <a:p>
            <a:pPr algn="just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Capa de Salida con Softmax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978396" y="5845631"/>
            <a:ext cx="14331209" cy="271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Entrenamiento:</a:t>
            </a:r>
          </a:p>
          <a:p>
            <a:pPr algn="just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Fu</a:t>
            </a: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nción de Pérdida: sparse_categorical_crossentropy</a:t>
            </a:r>
          </a:p>
          <a:p>
            <a:pPr algn="just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Optimizador: Adam</a:t>
            </a:r>
          </a:p>
          <a:p>
            <a:pPr algn="just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Métrica: accuracy</a:t>
            </a:r>
          </a:p>
          <a:p>
            <a:pPr algn="just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Proceso por Época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978396" y="457200"/>
            <a:ext cx="14331209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INFERENCIA Y INTERFAZ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978396" y="1967015"/>
            <a:ext cx="14331209" cy="434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Carga del Modelo</a:t>
            </a:r>
          </a:p>
          <a:p>
            <a:pPr algn="just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Procesamiento de Imagen de Entrada</a:t>
            </a:r>
          </a:p>
          <a:p>
            <a:pPr algn="just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Detección de Caracteres</a:t>
            </a:r>
          </a:p>
          <a:p>
            <a:pPr algn="just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Procesamiento de Cajas (Bounding Boxes)</a:t>
            </a:r>
          </a:p>
          <a:p>
            <a:pPr algn="just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Reconocimiento con el Modelo</a:t>
            </a:r>
          </a:p>
          <a:p>
            <a:pPr algn="just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Construcción del Resultado</a:t>
            </a:r>
          </a:p>
          <a:p>
            <a:pPr algn="just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Visualización</a:t>
            </a:r>
          </a:p>
          <a:p>
            <a:pPr algn="just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Interfaz Web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5156917" y="1227130"/>
            <a:ext cx="7974165" cy="7832741"/>
          </a:xfrm>
          <a:custGeom>
            <a:avLst/>
            <a:gdLst/>
            <a:ahLst/>
            <a:cxnLst/>
            <a:rect r="r" b="b" t="t" l="l"/>
            <a:pathLst>
              <a:path h="7832741" w="7974165">
                <a:moveTo>
                  <a:pt x="0" y="0"/>
                </a:moveTo>
                <a:lnTo>
                  <a:pt x="7974166" y="0"/>
                </a:lnTo>
                <a:lnTo>
                  <a:pt x="7974166" y="7832740"/>
                </a:lnTo>
                <a:lnTo>
                  <a:pt x="0" y="7832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978396" y="457200"/>
            <a:ext cx="14331209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ANALISIS DE RESULTADOS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978396" y="1603355"/>
            <a:ext cx="14331209" cy="2527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El modelo entrenado reconoce los caracteres que se le son presentados (teniendo en cuenta solo los caracteres por los cuales se realizo el entrenamiento -Letras mayusculas y numeros del 0 al 9-)con eficiencia.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0481" y="3191566"/>
            <a:ext cx="12387037" cy="3495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b="true" sz="9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DESARROLLO DE DETECTOR DE </a:t>
            </a:r>
            <a:r>
              <a:rPr lang="en-US" b="true" sz="9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TEXTO EN IMAGENES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978396" y="1603058"/>
            <a:ext cx="14331209" cy="3166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Objetivo:</a:t>
            </a: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Crear un dataset sintético de imágenes de caracteres con sus bounding boxes y luego entrenar un modelo para detectar estos caracteres. Este dataset y modelo están diseñados para servir como base para un detector de texto y sistema OCR.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978396" y="457200"/>
            <a:ext cx="14331209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OBJETIVO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978396" y="457200"/>
            <a:ext cx="14331209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PROCESO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978396" y="1603355"/>
            <a:ext cx="14331209" cy="6995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Proceso: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Se utilizan fuentes TrueType para generar imágenes base de caracteres (blanco sobre fondo negro).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Se aplican transformaciones a las imágenes base para aumentar la diversidad.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Se calculan y almacenan las bounding boxes para cada caracter en cada imagen, en caracteres compuestos se unifica el bounding box para que lo identifique como uno.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Se generan metadatos (carácter, fuente, tipo de fondo, color).</a:t>
            </a:r>
          </a:p>
          <a:p>
            <a:pPr algn="just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DAGrL8IHr6U</dc:identifier>
  <dcterms:modified xsi:type="dcterms:W3CDTF">2011-08-01T06:04:30Z</dcterms:modified>
  <cp:revision>1</cp:revision>
  <dc:title>TPDI - Proyecto Integrador - Presetacion</dc:title>
</cp:coreProperties>
</file>