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59" d="100"/>
          <a:sy n="59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6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>
            <a:extLst>
              <a:ext uri="{FF2B5EF4-FFF2-40B4-BE49-F238E27FC236}">
                <a16:creationId xmlns:a16="http://schemas.microsoft.com/office/drawing/2014/main" id="{9B037D70-CB89-42FE-8E9B-A269589F7C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7335032-5662-4DA9-8978-12ADD6D7A7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2B3AC-A772-445C-8ACE-88EE2F9C2EBB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25103F3A-93ED-4089-AC88-FAF6C1ABE2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C2198F39-675A-4256-BF9A-1B627056C9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47832-B10C-4D57-A145-FF31D28E854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37613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26096-C46C-4973-AFB6-FF70E674A205}" type="datetimeFigureOut">
              <a:rPr lang="bg-BG" noProof="0" smtClean="0"/>
              <a:t>27.6.2021 г.</a:t>
            </a:fld>
            <a:endParaRPr lang="bg-BG" noProof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/>
              <a:t>Редактиране на стиловете на текста на образеца</a:t>
            </a:r>
          </a:p>
          <a:p>
            <a:pPr lvl="1"/>
            <a:r>
              <a:rPr lang="bg-BG" noProof="0"/>
              <a:t>Второ ниво</a:t>
            </a:r>
          </a:p>
          <a:p>
            <a:pPr lvl="2"/>
            <a:r>
              <a:rPr lang="bg-BG" noProof="0"/>
              <a:t>Трето ниво</a:t>
            </a:r>
          </a:p>
          <a:p>
            <a:pPr lvl="3"/>
            <a:r>
              <a:rPr lang="bg-BG" noProof="0"/>
              <a:t>Четвърто ниво</a:t>
            </a:r>
          </a:p>
          <a:p>
            <a:pPr lvl="4"/>
            <a:r>
              <a:rPr lang="bg-BG" noProof="0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8D3F7-2AF0-455A-AB0C-2741D462C017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4064887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D3F7-2AF0-455A-AB0C-2741D462C017}" type="slidenum">
              <a:rPr lang="bg-BG" noProof="0" smtClean="0"/>
              <a:t>1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77793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CE1AE24-A699-4800-A6B3-836CBA4B586B}" type="datetime1">
              <a:rPr lang="bg-BG" noProof="0" smtClean="0"/>
              <a:t>27.6.2021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bg-BG" noProof="0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790CB8-185B-4CC2-8CCE-5DA85721C7F2}" type="datetime1">
              <a:rPr lang="bg-BG" noProof="0" smtClean="0"/>
              <a:t>27.6.2021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но заглавие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2488E4-68E7-4426-BC77-319B6F81DF1C}" type="datetime1">
              <a:rPr lang="bg-BG" noProof="0" smtClean="0"/>
              <a:t>27.6.2021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58891-275D-457C-A528-4EF312C36C37}" type="datetime1">
              <a:rPr lang="bg-BG" noProof="0" smtClean="0"/>
              <a:t>27.6.2021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61E9E5-1775-41F2-87B5-A830E9B0782E}" type="datetime1">
              <a:rPr lang="bg-BG" noProof="0" smtClean="0"/>
              <a:t>27.6.2021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bg-BG" noProof="0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0655B1-3251-4B9F-8284-23871CF2398C}" type="datetime1">
              <a:rPr lang="bg-BG" noProof="0" smtClean="0"/>
              <a:t>27.6.2021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D38700-823E-47C1-93B8-E832B7D101A6}" type="datetime1">
              <a:rPr lang="bg-BG" noProof="0" smtClean="0"/>
              <a:t>27.6.2021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 dirty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78858-FDFC-4D5C-BB29-6FB2E153D29C}" type="datetime1">
              <a:rPr lang="bg-BG" noProof="0" smtClean="0"/>
              <a:t>27.6.2021 г.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7" name="Правоъгъл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7E662C-BFE4-4F42-9096-554FDA270A6E}" type="datetime1">
              <a:rPr lang="bg-BG" noProof="0" smtClean="0"/>
              <a:t>27.6.2021 г.</a:t>
            </a:fld>
            <a:endParaRPr lang="bg-BG" noProof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 dirty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текста на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 dirty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230A2D8-6231-47AD-A4C9-7EDF30B4DF90}" type="datetime1">
              <a:rPr lang="bg-BG" noProof="0" smtClean="0"/>
              <a:t>27.6.2021 г.</a:t>
            </a:fld>
            <a:endParaRPr lang="bg-BG" noProof="0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bg-BG" noProof="0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6F47FE-ABFF-467D-BEDF-9BA6DF88D26F}" type="datetime1">
              <a:rPr lang="bg-BG" noProof="0" smtClean="0"/>
              <a:t>27.6.2021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bg-BG" noProof="0" dirty="0"/>
              <a:t>Редактиране на стиловете на текста на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B357264-2607-4FBA-9365-848432031DCA}" type="datetime1">
              <a:rPr lang="bg-BG" noProof="0" smtClean="0"/>
              <a:pPr/>
              <a:t>27.6.2021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bg-BG" noProof="0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авоъгъл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авоъгъл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авоъгъл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/>
          </a:p>
        </p:txBody>
      </p:sp>
      <p:pic>
        <p:nvPicPr>
          <p:cNvPr id="7" name="Картина 6" descr="Цифрови връзки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авоъгъл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авоъгъл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авоъгъл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авоъгъл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50" y="4697263"/>
            <a:ext cx="10993549" cy="1424103"/>
          </a:xfrm>
        </p:spPr>
        <p:txBody>
          <a:bodyPr rtlCol="0">
            <a:noAutofit/>
          </a:bodyPr>
          <a:lstStyle/>
          <a:p>
            <a:pPr algn="ctr" rtl="0"/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</a:rPr>
              <a:t>MORNINGSTAR</a:t>
            </a:r>
            <a:endParaRPr lang="bg-BG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D76332-0BB6-41A4-B3F0-4C24AFB5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/>
              <a:t>Съдържание</a:t>
            </a:r>
            <a:endParaRPr lang="en-US" sz="44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890214-0D30-4B62-A332-4C7F02FA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sz="2800" dirty="0">
                <a:solidFill>
                  <a:schemeClr val="bg1"/>
                </a:solidFill>
              </a:rPr>
              <a:t>Участници;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2800" dirty="0">
                <a:solidFill>
                  <a:schemeClr val="bg1"/>
                </a:solidFill>
              </a:rPr>
              <a:t>Приложения които сме използвали;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2800" dirty="0">
                <a:solidFill>
                  <a:schemeClr val="bg1"/>
                </a:solidFill>
              </a:rPr>
              <a:t>За играта;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46799E-F36B-4F98-A1AD-02F3675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/>
              <a:t>Участници</a:t>
            </a:r>
            <a:endParaRPr lang="en-US" sz="4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622EA80-2864-4573-B70B-48561CB9E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5" y="1931403"/>
            <a:ext cx="2226365" cy="222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0B5B192-16D6-40E4-8C1C-EB7A23628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44" y="1931402"/>
            <a:ext cx="2226365" cy="222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54D4B95-851A-4D9C-8137-E1E5CA313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2" y="1931403"/>
            <a:ext cx="2226365" cy="222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91BFC11-29E5-4682-A973-D2C454C0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049" y="4373216"/>
            <a:ext cx="2226365" cy="222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4066CB2-FFF3-4A61-98FF-6190A70A2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51" y="4373217"/>
            <a:ext cx="2226365" cy="222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FA97CD6-4F1E-4A62-9C3B-630FD5D94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504" y="4373218"/>
            <a:ext cx="2226364" cy="22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CC073224-6303-4A84-9B55-EE441673533B}"/>
              </a:ext>
            </a:extLst>
          </p:cNvPr>
          <p:cNvSpPr txBox="1"/>
          <p:nvPr/>
        </p:nvSpPr>
        <p:spPr>
          <a:xfrm>
            <a:off x="671596" y="4050050"/>
            <a:ext cx="222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Марио Славов 10а </a:t>
            </a: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189AAE95-57B6-4F74-AD30-F6280E7F0DAE}"/>
              </a:ext>
            </a:extLst>
          </p:cNvPr>
          <p:cNvSpPr txBox="1"/>
          <p:nvPr/>
        </p:nvSpPr>
        <p:spPr>
          <a:xfrm>
            <a:off x="4303644" y="4056885"/>
            <a:ext cx="237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Мириам Георгиева 9г</a:t>
            </a:r>
            <a:endParaRPr lang="en-US" dirty="0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34FE3170-DCBF-4587-807B-0BF0FC06CB97}"/>
              </a:ext>
            </a:extLst>
          </p:cNvPr>
          <p:cNvSpPr txBox="1"/>
          <p:nvPr/>
        </p:nvSpPr>
        <p:spPr>
          <a:xfrm>
            <a:off x="8126192" y="4080825"/>
            <a:ext cx="262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Станислав Йорданов 8а</a:t>
            </a:r>
            <a:endParaRPr lang="en-US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25C9B32E-C229-4006-82BF-55F7F41164C1}"/>
              </a:ext>
            </a:extLst>
          </p:cNvPr>
          <p:cNvSpPr txBox="1"/>
          <p:nvPr/>
        </p:nvSpPr>
        <p:spPr>
          <a:xfrm>
            <a:off x="2636229" y="6533322"/>
            <a:ext cx="222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Илия Маринов 10г</a:t>
            </a:r>
            <a:endParaRPr lang="en-US" dirty="0"/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CCF67D31-DF82-496B-BEA5-83EBE6D18C15}"/>
              </a:ext>
            </a:extLst>
          </p:cNvPr>
          <p:cNvSpPr txBox="1"/>
          <p:nvPr/>
        </p:nvSpPr>
        <p:spPr>
          <a:xfrm>
            <a:off x="6292173" y="6521790"/>
            <a:ext cx="237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Константин Динев 8в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54EB97E3-4F2C-4A3C-9968-86506E739D08}"/>
              </a:ext>
            </a:extLst>
          </p:cNvPr>
          <p:cNvSpPr txBox="1"/>
          <p:nvPr/>
        </p:nvSpPr>
        <p:spPr>
          <a:xfrm>
            <a:off x="9688522" y="6521786"/>
            <a:ext cx="211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Камелия Янева 9г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0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74DB4D3-59B9-48AD-9A49-497B75F1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>
                <a:solidFill>
                  <a:schemeClr val="bg1"/>
                </a:solidFill>
              </a:rPr>
              <a:t>Приложения които сме използвали</a:t>
            </a:r>
            <a:endParaRPr lang="en-US" sz="4400" dirty="0"/>
          </a:p>
        </p:txBody>
      </p:sp>
      <p:pic>
        <p:nvPicPr>
          <p:cNvPr id="8" name="Picture 22" descr="Download Microsoft PowerPoint Logo in SVG Vector or PNG File Format -  Logo.wine">
            <a:extLst>
              <a:ext uri="{FF2B5EF4-FFF2-40B4-BE49-F238E27FC236}">
                <a16:creationId xmlns:a16="http://schemas.microsoft.com/office/drawing/2014/main" id="{82E00E17-FB8F-4849-9E17-F9F4CD81B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72" y="2360650"/>
            <a:ext cx="2602983" cy="173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Download Microsoft Word (Multi-Tool Word) Logo in SVG Vector or PNG File  Format - Logo.wine">
            <a:extLst>
              <a:ext uri="{FF2B5EF4-FFF2-40B4-BE49-F238E27FC236}">
                <a16:creationId xmlns:a16="http://schemas.microsoft.com/office/drawing/2014/main" id="{06B7D2F8-C4C0-48A0-AC63-DB1CEDD6C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64" y="4490541"/>
            <a:ext cx="2678408" cy="178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66288154-E4E9-41A4-8D9C-056A2D1D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48" y="2545551"/>
            <a:ext cx="1550421" cy="1550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к да продължите чата с момиче ▷ ➡️ Creative Stop ▷ ➡️">
            <a:extLst>
              <a:ext uri="{FF2B5EF4-FFF2-40B4-BE49-F238E27FC236}">
                <a16:creationId xmlns:a16="http://schemas.microsoft.com/office/drawing/2014/main" id="{4E83D43D-E014-4779-88F3-B1236B2F8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9BBDFA"/>
              </a:clrFrom>
              <a:clrTo>
                <a:srgbClr val="9BBD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66" y="2505999"/>
            <a:ext cx="2539036" cy="144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crosoft announces Visual Studio 2022">
            <a:extLst>
              <a:ext uri="{FF2B5EF4-FFF2-40B4-BE49-F238E27FC236}">
                <a16:creationId xmlns:a16="http://schemas.microsoft.com/office/drawing/2014/main" id="{2B15EBF8-C904-4297-882C-FD17C3124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0F0F1"/>
              </a:clrFrom>
              <a:clrTo>
                <a:srgbClr val="F0F0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33" y="4498494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Best Visual Studio Code Extensions. - DEV Community">
            <a:extLst>
              <a:ext uri="{FF2B5EF4-FFF2-40B4-BE49-F238E27FC236}">
                <a16:creationId xmlns:a16="http://schemas.microsoft.com/office/drawing/2014/main" id="{BD61BE01-8E36-42A0-91F4-83E02E8F1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1" y="4664207"/>
            <a:ext cx="2556933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Преглед на гейм енджина Unity 3D - VShenkov.bg">
            <a:extLst>
              <a:ext uri="{FF2B5EF4-FFF2-40B4-BE49-F238E27FC236}">
                <a16:creationId xmlns:a16="http://schemas.microsoft.com/office/drawing/2014/main" id="{96FFF1DF-0B54-46CD-85A2-3E851F065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84" y="476167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93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89DE4D3-949B-47A3-9679-430C12AC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>
                <a:solidFill>
                  <a:schemeClr val="bg1"/>
                </a:solidFill>
              </a:rPr>
              <a:t>За играта</a:t>
            </a:r>
            <a:endParaRPr lang="en-US" sz="44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3E4BDB7-244B-4B63-B101-5FC22397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6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D8C954C4-6038-4DFB-A35A-E24B0E25F1A1}"/>
              </a:ext>
            </a:extLst>
          </p:cNvPr>
          <p:cNvSpPr/>
          <p:nvPr/>
        </p:nvSpPr>
        <p:spPr>
          <a:xfrm>
            <a:off x="-155544" y="2967335"/>
            <a:ext cx="1250310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7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</a:rPr>
              <a:t>Благодарим ви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3913143143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т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Модел Дивидент за технологии</Template>
  <TotalTime>47</TotalTime>
  <Words>43</Words>
  <Application>Microsoft Office PowerPoint</Application>
  <PresentationFormat>Широк екран</PresentationFormat>
  <Paragraphs>16</Paragraphs>
  <Slides>6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4" baseType="lpstr">
      <vt:lpstr>Algerian</vt:lpstr>
      <vt:lpstr>Arial</vt:lpstr>
      <vt:lpstr>Calibri</vt:lpstr>
      <vt:lpstr>Corbel</vt:lpstr>
      <vt:lpstr>Gill Sans MT</vt:lpstr>
      <vt:lpstr>Wingdings</vt:lpstr>
      <vt:lpstr>Wingdings 2</vt:lpstr>
      <vt:lpstr>Дивидент</vt:lpstr>
      <vt:lpstr>MORNINGSTAR</vt:lpstr>
      <vt:lpstr>Съдържание</vt:lpstr>
      <vt:lpstr>Участници</vt:lpstr>
      <vt:lpstr>Приложения които сме използвали</vt:lpstr>
      <vt:lpstr>За играта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MORNINGSTAR</dc:title>
  <dc:creator>kameliya30@abv.bg</dc:creator>
  <cp:lastModifiedBy>kameliya30@abv.bg</cp:lastModifiedBy>
  <cp:revision>6</cp:revision>
  <dcterms:created xsi:type="dcterms:W3CDTF">2021-06-27T08:54:01Z</dcterms:created>
  <dcterms:modified xsi:type="dcterms:W3CDTF">2021-06-27T09:41:59Z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