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306" r:id="rId3"/>
    <p:sldId id="307" r:id="rId4"/>
    <p:sldId id="309" r:id="rId5"/>
    <p:sldId id="310" r:id="rId6"/>
    <p:sldId id="312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27571-553C-4872-AC35-0ABE30CD8B0B}">
  <a:tblStyle styleId="{AB127571-553C-4872-AC35-0ABE30CD8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1610429" y="422642"/>
            <a:ext cx="5923091" cy="1930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Отбор</a:t>
            </a:r>
            <a:br>
              <a:rPr lang="bg-BG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“Masters</a:t>
            </a:r>
            <a:r>
              <a:rPr lang="bg-BG" dirty="0">
                <a:latin typeface="Century Gothic" panose="020B0502020202020204" pitchFamily="34" charset="0"/>
              </a:rPr>
              <a:t>“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547574" y="2725507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по темата </a:t>
            </a:r>
            <a:r>
              <a:rPr lang="en-US" dirty="0"/>
              <a:t>“</a:t>
            </a:r>
            <a:r>
              <a:rPr lang="bg-BG" dirty="0"/>
              <a:t>Общежития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148" y="293992"/>
            <a:ext cx="5915343" cy="822300"/>
          </a:xfrm>
        </p:spPr>
        <p:txBody>
          <a:bodyPr/>
          <a:lstStyle/>
          <a:p>
            <a:r>
              <a:rPr lang="bg-BG" sz="4800" dirty="0">
                <a:latin typeface="Century Gothic" panose="020B0502020202020204" pitchFamily="34" charset="0"/>
              </a:rPr>
              <a:t>Нашият отбор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E17EBC-45C5-4292-92D8-2FAFA105A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06292-6083-48C5-A564-53356632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428750"/>
            <a:ext cx="257175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361A6-5CC8-4675-874D-5EF0DE323C09}"/>
              </a:ext>
            </a:extLst>
          </p:cNvPr>
          <p:cNvSpPr txBox="1"/>
          <p:nvPr/>
        </p:nvSpPr>
        <p:spPr>
          <a:xfrm>
            <a:off x="5372100" y="4171950"/>
            <a:ext cx="250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Century Gothic" panose="020B0502020202090204" pitchFamily="34" charset="0"/>
              </a:rPr>
              <a:t>Марио Славов</a:t>
            </a:r>
            <a:br>
              <a:rPr lang="bg-BG" sz="1600" dirty="0">
                <a:latin typeface="Century Gothic" panose="020B0502020202090204" pitchFamily="34" charset="0"/>
              </a:rPr>
            </a:br>
            <a:r>
              <a:rPr lang="en-US" sz="1600" dirty="0">
                <a:latin typeface="Century Gothic" panose="020B0502020202090204" pitchFamily="34" charset="0"/>
              </a:rPr>
              <a:t>Developer</a:t>
            </a:r>
            <a:endParaRPr lang="bg-BG" sz="1600" dirty="0">
              <a:latin typeface="Century Gothic" panose="020B050202020209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954A4A-1B43-4653-88F9-2904B10545E2}"/>
              </a:ext>
            </a:extLst>
          </p:cNvPr>
          <p:cNvSpPr txBox="1"/>
          <p:nvPr/>
        </p:nvSpPr>
        <p:spPr>
          <a:xfrm>
            <a:off x="1263651" y="4173258"/>
            <a:ext cx="250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Century Gothic" panose="020B0502020202090204" pitchFamily="34" charset="0"/>
              </a:rPr>
              <a:t>Стоян Пончев</a:t>
            </a:r>
            <a:br>
              <a:rPr lang="bg-BG" sz="1600" dirty="0">
                <a:latin typeface="Century Gothic" panose="020B0502020202090204" pitchFamily="34" charset="0"/>
              </a:rPr>
            </a:br>
            <a:r>
              <a:rPr lang="en-US" sz="1600" dirty="0">
                <a:latin typeface="Century Gothic" panose="020B0502020202090204" pitchFamily="34" charset="0"/>
              </a:rPr>
              <a:t>Man for everything</a:t>
            </a:r>
            <a:endParaRPr lang="bg-BG" sz="1600" dirty="0">
              <a:latin typeface="Century Gothic" panose="020B050202020209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4" t="276" r="8331"/>
          <a:stretch/>
        </p:blipFill>
        <p:spPr>
          <a:xfrm>
            <a:off x="796757" y="1428750"/>
            <a:ext cx="2960193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14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41618" y="52290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4000" b="1" dirty="0">
                <a:solidFill>
                  <a:schemeClr val="accent6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Етапи на работа</a:t>
            </a:r>
            <a:endParaRPr lang="en-US" sz="4000" b="1" dirty="0">
              <a:solidFill>
                <a:schemeClr val="accent6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79421" y="3658947"/>
            <a:ext cx="422031" cy="381837"/>
          </a:xfrm>
          <a:prstGeom prst="round2Diag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42726" y="3658947"/>
            <a:ext cx="1097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3111769" y="3659266"/>
            <a:ext cx="422031" cy="381837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3034043" y="3673120"/>
            <a:ext cx="577481" cy="37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39D9F-D2BB-47AD-9AF5-61DE5B39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2269015"/>
            <a:ext cx="2254473" cy="13899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282A6B-4651-42B6-A2B3-E6647C7A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47" y="2042527"/>
            <a:ext cx="2873637" cy="1616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E665D6-8464-4115-BACE-FBF66D474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558" y="2341688"/>
            <a:ext cx="2676327" cy="1501925"/>
          </a:xfrm>
          <a:prstGeom prst="rect">
            <a:avLst/>
          </a:prstGeom>
        </p:spPr>
      </p:pic>
      <p:sp>
        <p:nvSpPr>
          <p:cNvPr id="16" name="Rectangle: Diagonal Corners Rounded 10">
            <a:extLst>
              <a:ext uri="{FF2B5EF4-FFF2-40B4-BE49-F238E27FC236}">
                <a16:creationId xmlns:a16="http://schemas.microsoft.com/office/drawing/2014/main" id="{5D7A075A-9980-4AE8-9632-F46A15E61ACB}"/>
              </a:ext>
            </a:extLst>
          </p:cNvPr>
          <p:cNvSpPr/>
          <p:nvPr/>
        </p:nvSpPr>
        <p:spPr>
          <a:xfrm>
            <a:off x="6363273" y="3658947"/>
            <a:ext cx="422031" cy="38183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0B93F-4B2C-4E5B-A6B4-0185A12C9F81}"/>
              </a:ext>
            </a:extLst>
          </p:cNvPr>
          <p:cNvSpPr txBox="1"/>
          <p:nvPr/>
        </p:nvSpPr>
        <p:spPr>
          <a:xfrm>
            <a:off x="6227618" y="3668820"/>
            <a:ext cx="691082" cy="38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9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6716" y="325583"/>
            <a:ext cx="6914278" cy="572700"/>
          </a:xfrm>
        </p:spPr>
        <p:txBody>
          <a:bodyPr/>
          <a:lstStyle/>
          <a:p>
            <a:r>
              <a:rPr lang="bg-BG" sz="4000" dirty="0">
                <a:latin typeface="Century Gothic" panose="020B0502020202020204" pitchFamily="34" charset="0"/>
              </a:rPr>
              <a:t>Диаграма на програмата ни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50F56E8-1826-4E37-977B-097A14A6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62" y="0"/>
            <a:ext cx="7350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094" y="381549"/>
            <a:ext cx="4348279" cy="861774"/>
          </a:xfrm>
        </p:spPr>
        <p:txBody>
          <a:bodyPr/>
          <a:lstStyle/>
          <a:p>
            <a:r>
              <a:rPr lang="bg-BG" sz="3200" dirty="0">
                <a:latin typeface="Century Gothic" panose="020B0502020202020204" pitchFamily="34" charset="0"/>
              </a:rPr>
              <a:t>Технологии, които сме ползвали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6" y="2492449"/>
            <a:ext cx="711026" cy="711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1F539-A1A7-4DB3-AAA0-3308DFEEC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3" y="2312298"/>
            <a:ext cx="1739957" cy="1159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E8EB6-1F6E-4991-9BAC-B4C13DCA9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98" y="2513630"/>
            <a:ext cx="1211693" cy="757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F6F037-9240-4AB1-81CB-A3536AD9D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0" y="2492449"/>
            <a:ext cx="711344" cy="799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D7F78-AC72-438A-8A2E-955EED9A7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52" y="2457289"/>
            <a:ext cx="781346" cy="7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6000" dirty="0">
                <a:solidFill>
                  <a:schemeClr val="accent6"/>
                </a:solidFill>
                <a:latin typeface="Century Gothic" panose="020B0502020202020204" pitchFamily="34" charset="0"/>
              </a:rPr>
              <a:t>Към програмата</a:t>
            </a:r>
            <a:endParaRPr lang="en-US" sz="60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</Words>
  <Application>Microsoft Office PowerPoint</Application>
  <PresentationFormat>On-screen Show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Open Sans</vt:lpstr>
      <vt:lpstr>Josefin Sans</vt:lpstr>
      <vt:lpstr>Arial</vt:lpstr>
      <vt:lpstr>Aquatic and Physical Therapy Center by Slidesgo</vt:lpstr>
      <vt:lpstr>Отбор “Masters“</vt:lpstr>
      <vt:lpstr>Нашият отбор</vt:lpstr>
      <vt:lpstr>PowerPoint Presentation</vt:lpstr>
      <vt:lpstr>Диаграма на програмата ни</vt:lpstr>
      <vt:lpstr>Технологии, които сме ползвали</vt:lpstr>
      <vt:lpstr>Към програмата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“The Fishers“</dc:title>
  <dc:creator>Александра Станиславова Стайкова</dc:creator>
  <cp:lastModifiedBy>Стоян Михайлов Пончев</cp:lastModifiedBy>
  <cp:revision>23</cp:revision>
  <dcterms:modified xsi:type="dcterms:W3CDTF">2021-07-15T06:04:16Z</dcterms:modified>
</cp:coreProperties>
</file>