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01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6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30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6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4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8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7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5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3176-9942-44D8-8E7D-AA2D73660FFF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D116-217E-4A06-97F6-190FFEA07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1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13101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0" i="0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NOSSO PROPÓSITO</a:t>
            </a:r>
          </a:p>
          <a:p>
            <a:pPr algn="ctr"/>
            <a:endParaRPr lang="pt-BR" sz="1600" b="0" i="0" dirty="0"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  <a:p>
            <a:pPr algn="ctr"/>
            <a:r>
              <a:rPr lang="pt-BR" sz="1600" b="0" i="0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A sociedade é um conjunto de linhas que formam um padrão. Um padrão de pensamentos, ações, julgamentos e visões. Padrão este que, muitas vezes, distorce a realidade e exemplifica o perigo da história única.</a:t>
            </a:r>
          </a:p>
          <a:p>
            <a:pPr algn="ctr"/>
            <a:r>
              <a:rPr lang="pt-BR" sz="1600" b="0" i="0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Nosso propósito </a:t>
            </a:r>
            <a:r>
              <a:rPr lang="pt-BR" sz="1600" dirty="0">
                <a:solidFill>
                  <a:srgbClr val="1D2129"/>
                </a:solidFill>
                <a:latin typeface="Helvetica" panose="020B0604020202020204" pitchFamily="34" charset="0"/>
              </a:rPr>
              <a:t>é g</a:t>
            </a:r>
            <a:r>
              <a:rPr lang="pt-BR" sz="1600" b="0" i="0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erar empatia e promover quebra de preconceitos na cidade de São Paulo. Queremos formar uma ação em cadeia, que, por meio da empatia, quebre preconceitos e leve a mistura das diversas bolhas que estratificam a cidade brasileira que abriga o mundo dentro de si.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0631" y="3685963"/>
            <a:ext cx="10559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COMO FUNCIONARÁ?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79131" y="4319004"/>
            <a:ext cx="12027877" cy="1077218"/>
            <a:chOff x="79131" y="4254224"/>
            <a:chExt cx="12476283" cy="890263"/>
          </a:xfrm>
        </p:grpSpPr>
        <p:sp>
          <p:nvSpPr>
            <p:cNvPr id="7" name="Retângulo 6"/>
            <p:cNvSpPr/>
            <p:nvPr/>
          </p:nvSpPr>
          <p:spPr>
            <a:xfrm>
              <a:off x="79131" y="4254224"/>
              <a:ext cx="4158761" cy="8902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1600" b="0" i="0" dirty="0">
                  <a:solidFill>
                    <a:srgbClr val="1D2129"/>
                  </a:solidFill>
                  <a:effectLst/>
                  <a:latin typeface="Helvetica" panose="020B0604020202020204" pitchFamily="34" charset="0"/>
                </a:rPr>
                <a:t>O projeto acontece dentro de nossa estação móvel, que atravessará a cidade para poder alcançar toda a população paulistana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37892" y="4254224"/>
              <a:ext cx="4158761" cy="8902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1600" dirty="0">
                  <a:solidFill>
                    <a:srgbClr val="1D2129"/>
                  </a:solidFill>
                  <a:latin typeface="Helvetica" panose="020B0604020202020204" pitchFamily="34" charset="0"/>
                </a:rPr>
                <a:t>Na estação, você poderá se conectar com experiências e contextos diversos e extremos, sob a ótica de quem os viveu, através de realidade virtual</a:t>
              </a:r>
              <a:endParaRPr lang="pt-BR" sz="1600" b="0" i="0" dirty="0">
                <a:solidFill>
                  <a:srgbClr val="1D2129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396653" y="4254224"/>
              <a:ext cx="4158761" cy="8902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1600" dirty="0">
                  <a:solidFill>
                    <a:srgbClr val="1D2129"/>
                  </a:solidFill>
                  <a:latin typeface="Helvetica" panose="020B0604020202020204" pitchFamily="34" charset="0"/>
                </a:rPr>
                <a:t>Ao final da jornada, desejamos despertar em você um novo olhar sobre a diversidade à sua volta: um olhar de empatia</a:t>
              </a:r>
              <a:endParaRPr lang="pt-BR" sz="1600" b="0" i="0" dirty="0">
                <a:solidFill>
                  <a:srgbClr val="1D2129"/>
                </a:solidFill>
                <a:effectLst/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59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832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Leandro</cp:lastModifiedBy>
  <cp:revision>5</cp:revision>
  <dcterms:created xsi:type="dcterms:W3CDTF">2017-06-14T18:58:41Z</dcterms:created>
  <dcterms:modified xsi:type="dcterms:W3CDTF">2017-06-14T19:55:42Z</dcterms:modified>
</cp:coreProperties>
</file>