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2C48-9AF0-7B4A-BD8F-15C29B544E8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E19F-56C3-5840-9B87-514AFBA4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1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2C48-9AF0-7B4A-BD8F-15C29B544E8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E19F-56C3-5840-9B87-514AFBA4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6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2C48-9AF0-7B4A-BD8F-15C29B544E8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E19F-56C3-5840-9B87-514AFBA4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7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2C48-9AF0-7B4A-BD8F-15C29B544E8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E19F-56C3-5840-9B87-514AFBA4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7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2C48-9AF0-7B4A-BD8F-15C29B544E8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E19F-56C3-5840-9B87-514AFBA4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2C48-9AF0-7B4A-BD8F-15C29B544E8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E19F-56C3-5840-9B87-514AFBA4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4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2C48-9AF0-7B4A-BD8F-15C29B544E8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E19F-56C3-5840-9B87-514AFBA4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5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2C48-9AF0-7B4A-BD8F-15C29B544E8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E19F-56C3-5840-9B87-514AFBA4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5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2C48-9AF0-7B4A-BD8F-15C29B544E8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E19F-56C3-5840-9B87-514AFBA4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2C48-9AF0-7B4A-BD8F-15C29B544E8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E19F-56C3-5840-9B87-514AFBA4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3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2C48-9AF0-7B4A-BD8F-15C29B544E8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E19F-56C3-5840-9B87-514AFBA4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8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2C48-9AF0-7B4A-BD8F-15C29B544E89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9E19F-56C3-5840-9B87-514AFBA4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hyperlink" Target="https://10721-presscdn-0-80-pagely.netdna-ssl.com/wp-content/uploads/2013/01/loneliness.jpg" TargetMode="External"/><Relationship Id="rId13" Type="http://schemas.openxmlformats.org/officeDocument/2006/relationships/image" Target="../media/image6.png"/><Relationship Id="rId14" Type="http://schemas.openxmlformats.org/officeDocument/2006/relationships/hyperlink" Target="http://www.independent.ie/incoming/article34380167.ece/ALTERNATES/h342/lonely-man-app.JPG" TargetMode="External"/><Relationship Id="rId1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ibertyforcaptives.files.wordpress.com/2012/06/blind_c1.jpg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www.google.com.br/url?sa=i&amp;rct=j&amp;q=&amp;esrc=s&amp;source=images&amp;cd=&amp;ved=0ahUKEwiBqIruucHUAhVDvJAKHZ2LC2UQjBwIBA&amp;url=http://1.bp.blogspot.com/_4udb4ir8HGA/TEhmyXYhNrI/AAAAAAAAAoc/6cGJn6REwz8/s1600/blinded.jpg&amp;psig=AFQjCNEICAW11PNMJFNsjCyH7ZC1n7SqBw&amp;ust=1497670983014602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://www.istockphoto.com/br/foto/as-m%C3%A3os-de-um-prisioneiro-em-grade-de-pris%C3%A3o-gm108269216-10354953?esource=SEO_GIS_CDN_Redirect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://laws.com/uploads/cms/20120106/4f0733e811d10.jpg" TargetMode="External"/><Relationship Id="rId9" Type="http://schemas.openxmlformats.org/officeDocument/2006/relationships/image" Target="../media/image4.png"/><Relationship Id="rId10" Type="http://schemas.openxmlformats.org/officeDocument/2006/relationships/hyperlink" Target="https://static.independent.co.uk/s3fs-public/thumbnails/image/2015/02/15/17/117146538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evolllution.com/wp-content/uploads/2013/12/Big-T-Technology-chones.jpg" TargetMode="External"/><Relationship Id="rId5" Type="http://schemas.openxmlformats.org/officeDocument/2006/relationships/image" Target="../media/image9.png"/><Relationship Id="rId6" Type="http://schemas.openxmlformats.org/officeDocument/2006/relationships/hyperlink" Target="https://cms.marketplace.org/sites/default/files/tech_smallbw.jpg" TargetMode="External"/><Relationship Id="rId7" Type="http://schemas.openxmlformats.org/officeDocument/2006/relationships/image" Target="../media/image10.png"/><Relationship Id="rId8" Type="http://schemas.openxmlformats.org/officeDocument/2006/relationships/hyperlink" Target="http://www.iacquire.com/wp-content/themes/iacquire/images/thumbs/post-thumb-technology.jpg" TargetMode="External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gmedia.co.uk/2015/03/04/lightbulb_34534.jpg?x=1200&amp;y=79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k2.picdn.net/shutterstock/videos/18451927/thumb/1.jpg" TargetMode="Externa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53229" cy="2300424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810" y="0"/>
            <a:ext cx="3687703" cy="2300424"/>
          </a:xfrm>
          <a:prstGeom prst="rect">
            <a:avLst/>
          </a:prstGeom>
        </p:spPr>
      </p:pic>
      <p:pic>
        <p:nvPicPr>
          <p:cNvPr id="6" name="Picture 5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481874"/>
            <a:ext cx="3146967" cy="2087694"/>
          </a:xfrm>
          <a:prstGeom prst="rect">
            <a:avLst/>
          </a:prstGeom>
        </p:spPr>
      </p:pic>
      <p:pic>
        <p:nvPicPr>
          <p:cNvPr id="7" name="Picture 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3810" y="2481874"/>
            <a:ext cx="2817469" cy="2113102"/>
          </a:xfrm>
          <a:prstGeom prst="rect">
            <a:avLst/>
          </a:prstGeom>
        </p:spPr>
      </p:pic>
      <p:pic>
        <p:nvPicPr>
          <p:cNvPr id="8" name="Picture 7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859719"/>
            <a:ext cx="2700682" cy="2025512"/>
          </a:xfrm>
          <a:prstGeom prst="rect">
            <a:avLst/>
          </a:prstGeom>
        </p:spPr>
      </p:pic>
      <p:pic>
        <p:nvPicPr>
          <p:cNvPr id="9" name="Picture 8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42396" y="4863508"/>
            <a:ext cx="3042899" cy="2021723"/>
          </a:xfrm>
          <a:prstGeom prst="rect">
            <a:avLst/>
          </a:prstGeom>
        </p:spPr>
      </p:pic>
      <p:pic>
        <p:nvPicPr>
          <p:cNvPr id="10" name="Picture 9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31278" y="4859718"/>
            <a:ext cx="3012721" cy="20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6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23920" cy="2993327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061" y="1"/>
            <a:ext cx="4543441" cy="2993326"/>
          </a:xfrm>
          <a:prstGeom prst="rect">
            <a:avLst/>
          </a:prstGeom>
        </p:spPr>
      </p:pic>
      <p:pic>
        <p:nvPicPr>
          <p:cNvPr id="6" name="Picture 5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128729"/>
            <a:ext cx="3488986" cy="2328898"/>
          </a:xfrm>
          <a:prstGeom prst="rect">
            <a:avLst/>
          </a:prstGeom>
        </p:spPr>
      </p:pic>
      <p:pic>
        <p:nvPicPr>
          <p:cNvPr id="7" name="Picture 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7914" y="3139046"/>
            <a:ext cx="5250905" cy="23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6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7528" cy="51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7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de Queiroz Costa  Filho</dc:creator>
  <cp:lastModifiedBy>Paulo de Queiroz Costa  Filho</cp:lastModifiedBy>
  <cp:revision>2</cp:revision>
  <dcterms:created xsi:type="dcterms:W3CDTF">2017-06-16T03:43:57Z</dcterms:created>
  <dcterms:modified xsi:type="dcterms:W3CDTF">2017-06-16T04:04:00Z</dcterms:modified>
</cp:coreProperties>
</file>