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-888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0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3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6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4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8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7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5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3176-9942-44D8-8E7D-AA2D73660FFF}" type="datetimeFigureOut">
              <a:rPr lang="pt-BR" smtClean="0"/>
              <a:t>6/15/17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D116-217E-4A06-97F6-190FFEA07E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1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3"/>
          <p:cNvSpPr/>
          <p:nvPr/>
        </p:nvSpPr>
        <p:spPr>
          <a:xfrm>
            <a:off x="0" y="458339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MUSEU PRA QUEM?</a:t>
            </a:r>
          </a:p>
          <a:p>
            <a:pPr algn="ctr"/>
            <a:endParaRPr lang="pt-BR" sz="2000" b="1" i="0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  <a:p>
            <a:pPr algn="ctr"/>
            <a:r>
              <a:rPr lang="pt-BR" sz="1600" b="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A sociedade é um conjunto de linhas que formam um padrão. Um padrão de pensamentos, ações, julgamentos e visões. Padrão este que, muitas vezes, distorce a realidade e exemplifica o perigo da história única.</a:t>
            </a:r>
          </a:p>
          <a:p>
            <a:pPr algn="ctr"/>
            <a:r>
              <a:rPr lang="pt-BR" sz="1600" b="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Nosso propósito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é, </a:t>
            </a:r>
            <a:r>
              <a:rPr lang="pt-BR" sz="1600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por meio de arte acess</a:t>
            </a:r>
            <a:r>
              <a:rPr lang="pt-BR" sz="1600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ível e tecnologia,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 </a:t>
            </a:r>
            <a:r>
              <a:rPr lang="pt-BR" sz="1600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g</a:t>
            </a:r>
            <a:r>
              <a:rPr lang="pt-BR" sz="1600" b="1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erar empatia e promover quebra de preconceitos</a:t>
            </a:r>
            <a:r>
              <a:rPr lang="pt-BR" sz="160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lang="pt-BR" sz="1600" b="1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pt-BR" sz="1600" b="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Queremos formar uma ação em cadeia que leve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à</a:t>
            </a:r>
            <a:r>
              <a:rPr lang="pt-BR" sz="1600" b="0" i="0" dirty="0" smtClean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 mistura das diversas bolhas que estratificam a sociedade brasileira.</a:t>
            </a:r>
            <a:endParaRPr lang="pt-BR" sz="1600" b="0" i="0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2" name="Retângulo 5"/>
          <p:cNvSpPr/>
          <p:nvPr/>
        </p:nvSpPr>
        <p:spPr>
          <a:xfrm>
            <a:off x="650631" y="3131201"/>
            <a:ext cx="10559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SE COLOCAR NO LUGAR DO OUTRO E VER O MUNDO POR OUTR</a:t>
            </a:r>
            <a:r>
              <a:rPr lang="pt-BR" b="1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OS OLHOS</a:t>
            </a:r>
            <a:endParaRPr lang="pt-BR" b="1" i="0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774" y="3581666"/>
            <a:ext cx="119584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Pense nos seus sapatos e qu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ão longe eles já o levaram. </a:t>
            </a:r>
          </a:p>
          <a:p>
            <a:pPr algn="ctr"/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Em breve, iremos desafiá-lo a colocar-se literalmente nos sapatos de outras pessoas. </a:t>
            </a:r>
          </a:p>
          <a:p>
            <a:pPr algn="ctr"/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Assim, </a:t>
            </a:r>
            <a:r>
              <a:rPr lang="pt-BR" sz="1600" dirty="0">
                <a:solidFill>
                  <a:srgbClr val="1D2129"/>
                </a:solidFill>
                <a:latin typeface="Helvetica" panose="020B0604020202020204" pitchFamily="34" charset="0"/>
              </a:rPr>
              <a:t>você poderá se conectar com experiências e contextos diversos e extremos, sob a ótica de quem os viveu,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com a ajuda da realidade virtual.</a:t>
            </a:r>
            <a:endParaRPr lang="pt-BR" sz="1600" dirty="0">
              <a:solidFill>
                <a:srgbClr val="1D2129"/>
              </a:solidFill>
              <a:latin typeface="Helvetica" panose="020B0604020202020204" pitchFamily="34" charset="0"/>
            </a:endParaRPr>
          </a:p>
          <a:p>
            <a:pPr algn="ctr"/>
            <a:r>
              <a:rPr lang="pt-BR" sz="1600" dirty="0">
                <a:solidFill>
                  <a:srgbClr val="1D2129"/>
                </a:solidFill>
                <a:latin typeface="Helvetica" panose="020B0604020202020204" pitchFamily="34" charset="0"/>
              </a:rPr>
              <a:t>Ao final da jornada,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voc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ê sairá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impactado por um </a:t>
            </a:r>
            <a:r>
              <a:rPr lang="pt-BR" sz="1600" dirty="0">
                <a:solidFill>
                  <a:srgbClr val="1D2129"/>
                </a:solidFill>
                <a:latin typeface="Helvetica" panose="020B0604020202020204" pitchFamily="34" charset="0"/>
              </a:rPr>
              <a:t>novo olhar sobre a diversidade à sua volta: um olhar de 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empatia.</a:t>
            </a:r>
          </a:p>
          <a:p>
            <a:pPr algn="ctr"/>
            <a:endParaRPr lang="pt-BR" sz="1600" dirty="0">
              <a:solidFill>
                <a:srgbClr val="1D2129"/>
              </a:solidFill>
              <a:latin typeface="Helvetica" panose="020B0604020202020204" pitchFamily="34" charset="0"/>
            </a:endParaRPr>
          </a:p>
          <a:p>
            <a:pPr algn="ctr"/>
            <a:r>
              <a:rPr lang="pt-BR" sz="1600" dirty="0" err="1" smtClean="0">
                <a:solidFill>
                  <a:srgbClr val="1D2129"/>
                </a:solidFill>
                <a:latin typeface="Helvetica" panose="020B0604020202020204" pitchFamily="34" charset="0"/>
              </a:rPr>
              <a:t>F</a:t>
            </a:r>
            <a:r>
              <a:rPr lang="en-US" sz="1600" dirty="0" err="1" smtClean="0">
                <a:solidFill>
                  <a:srgbClr val="1D2129"/>
                </a:solidFill>
                <a:latin typeface="Helvetica" panose="020B0604020202020204" pitchFamily="34" charset="0"/>
              </a:rPr>
              <a:t>i</a:t>
            </a:r>
            <a:r>
              <a:rPr lang="pt-BR" sz="1600" dirty="0" err="1" smtClean="0">
                <a:solidFill>
                  <a:srgbClr val="1D2129"/>
                </a:solidFill>
                <a:latin typeface="Helvetica" panose="020B0604020202020204" pitchFamily="34" charset="0"/>
              </a:rPr>
              <a:t>cou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 curioso? Deixe seus preconceitos de lado e conheça um pouco de uma de nossas hist</a:t>
            </a:r>
            <a:r>
              <a:rPr lang="pt-BR" sz="1600" dirty="0" smtClean="0">
                <a:solidFill>
                  <a:srgbClr val="1D2129"/>
                </a:solidFill>
                <a:latin typeface="Helvetica" panose="020B0604020202020204" pitchFamily="34" charset="0"/>
              </a:rPr>
              <a:t>órias:</a:t>
            </a:r>
            <a:endParaRPr lang="pt-BR" sz="1600" dirty="0">
              <a:solidFill>
                <a:srgbClr val="1D2129"/>
              </a:solidFill>
              <a:latin typeface="Helvetica" panose="020B0604020202020204" pitchFamily="34" charset="0"/>
            </a:endParaRPr>
          </a:p>
          <a:p>
            <a:pPr algn="ctr"/>
            <a:endParaRPr lang="pt-BR" sz="1600" dirty="0">
              <a:solidFill>
                <a:srgbClr val="1D212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6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198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Paulo de Queiroz Costa  Filho</cp:lastModifiedBy>
  <cp:revision>8</cp:revision>
  <dcterms:created xsi:type="dcterms:W3CDTF">2017-06-14T18:58:41Z</dcterms:created>
  <dcterms:modified xsi:type="dcterms:W3CDTF">2017-06-16T02:21:13Z</dcterms:modified>
</cp:coreProperties>
</file>