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5" r:id="rId2"/>
    <p:sldId id="286" r:id="rId3"/>
    <p:sldId id="273" r:id="rId4"/>
    <p:sldId id="272" r:id="rId5"/>
    <p:sldId id="275" r:id="rId6"/>
    <p:sldId id="280" r:id="rId7"/>
    <p:sldId id="326" r:id="rId8"/>
    <p:sldId id="327" r:id="rId9"/>
    <p:sldId id="277" r:id="rId10"/>
    <p:sldId id="279" r:id="rId11"/>
    <p:sldId id="325" r:id="rId12"/>
    <p:sldId id="278" r:id="rId13"/>
    <p:sldId id="276" r:id="rId14"/>
    <p:sldId id="322" r:id="rId15"/>
    <p:sldId id="323" r:id="rId16"/>
    <p:sldId id="316" r:id="rId17"/>
    <p:sldId id="318" r:id="rId18"/>
    <p:sldId id="32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1429" autoAdjust="0"/>
  </p:normalViewPr>
  <p:slideViewPr>
    <p:cSldViewPr>
      <p:cViewPr varScale="1">
        <p:scale>
          <a:sx n="86" d="100"/>
          <a:sy n="86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0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Data Manipulation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 err="1" smtClean="0"/>
              <a:t>Контур.Кампус</a:t>
            </a:r>
            <a:r>
              <a:rPr lang="ru-RU" sz="2400" dirty="0" smtClean="0"/>
              <a:t> 2013</a:t>
            </a:r>
          </a:p>
          <a:p>
            <a:pPr marL="0" indent="0" algn="r">
              <a:buNone/>
            </a:pPr>
            <a:r>
              <a:rPr lang="ru-RU" sz="2400" dirty="0" smtClean="0"/>
              <a:t>2013-02-09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27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Класс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36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.Max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someCollection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</a:rPr>
              <a:t>hasPositive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.Any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someCollection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 =&gt; x &gt; 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&gt; positive =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.Where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(c, x =&gt; x &gt; 0);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2000" dirty="0"/>
              <a:t>Over 9000 </a:t>
            </a:r>
            <a:r>
              <a:rPr lang="ru-RU" sz="2000" dirty="0"/>
              <a:t>вспомогательных методов!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/>
              <a:t>Но мы хотим </a:t>
            </a:r>
            <a:r>
              <a:rPr lang="ru-RU" dirty="0" smtClean="0"/>
              <a:t>приятнее!</a:t>
            </a:r>
            <a:endParaRPr lang="ru-RU" dirty="0"/>
          </a:p>
          <a:p>
            <a:pPr marL="0" indent="0">
              <a:buNone/>
            </a:pPr>
            <a:r>
              <a:rPr lang="en-US" sz="2000" dirty="0" err="1">
                <a:latin typeface="Consolas"/>
              </a:rPr>
              <a:t>hasPositive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someCollection</a:t>
            </a:r>
            <a:r>
              <a:rPr lang="en-US" sz="2000" dirty="0" err="1" smtClean="0">
                <a:latin typeface="Consolas"/>
              </a:rPr>
              <a:t>.Any</a:t>
            </a:r>
            <a:r>
              <a:rPr lang="en-US" sz="2000" dirty="0" smtClean="0">
                <a:latin typeface="Consolas"/>
              </a:rPr>
              <a:t>(x </a:t>
            </a:r>
            <a:r>
              <a:rPr lang="en-US" sz="2000" dirty="0">
                <a:latin typeface="Consolas"/>
              </a:rPr>
              <a:t>=&gt; x &gt; 0);</a:t>
            </a: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All&lt;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onsolas"/>
              </a:rPr>
            </a:b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predicate)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(!predicate(element))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allPositive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array.All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(x =&gt; x &gt; 0);</a:t>
            </a:r>
          </a:p>
        </p:txBody>
      </p:sp>
      <p:pic>
        <p:nvPicPr>
          <p:cNvPr id="1026" name="Picture 2" descr="http://puu.sh/Cf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097794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Оператор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yield return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Take&lt;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dirty="0" smtClean="0">
                <a:solidFill>
                  <a:prstClr val="black"/>
                </a:solidFill>
                <a:latin typeface="Consolas"/>
              </a:rPr>
            </a:br>
            <a:r>
              <a:rPr lang="ru-RU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(count &gt; 0)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source)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(--count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4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4200" dirty="0">
                <a:solidFill>
                  <a:srgbClr val="0000FF"/>
                </a:solidFill>
                <a:latin typeface="Consolas"/>
              </a:rPr>
              <a:t>return </a:t>
            </a:r>
            <a:r>
              <a:rPr lang="ru-RU" sz="5100" dirty="0" smtClean="0"/>
              <a:t>упрощает написание </a:t>
            </a:r>
            <a:r>
              <a:rPr lang="ru-RU" sz="5100" b="1" dirty="0" smtClean="0"/>
              <a:t>ленивых </a:t>
            </a:r>
            <a:r>
              <a:rPr lang="ru-RU" sz="5100" dirty="0" smtClean="0"/>
              <a:t>методов</a:t>
            </a:r>
            <a:r>
              <a:rPr lang="en-US" sz="5100" dirty="0" smtClean="0"/>
              <a:t> </a:t>
            </a:r>
          </a:p>
          <a:p>
            <a:pPr marL="0" indent="0">
              <a:buNone/>
            </a:pPr>
            <a:r>
              <a:rPr lang="ru-RU" sz="5100" dirty="0" smtClean="0"/>
              <a:t>* Во </a:t>
            </a:r>
            <a:r>
              <a:rPr lang="ru-RU" sz="5100" dirty="0"/>
              <a:t>что это скомпилируется? :-)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80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evenDiv2 = array.Where(x =&gt; x%2 == 0).Select(x =&gt; x/2</a:t>
            </a:r>
            <a:r>
              <a:rPr lang="nb-NO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nb-NO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array.Count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array.Min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array.Max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array.Average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8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расширения для </a:t>
            </a:r>
            <a:r>
              <a:rPr lang="en-US" dirty="0" err="1" smtClean="0"/>
              <a:t>IEnumerable</a:t>
            </a:r>
            <a:r>
              <a:rPr lang="ru-RU" dirty="0" smtClean="0"/>
              <a:t>, с использованием лямбд, </a:t>
            </a:r>
            <a:r>
              <a:rPr lang="en-US" dirty="0" smtClean="0"/>
              <a:t>yield return</a:t>
            </a:r>
            <a:r>
              <a:rPr lang="ru-RU" dirty="0" smtClean="0"/>
              <a:t>, анонимных типов.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Циклы — слишком низкоуровневая штука!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467544" y="2132856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752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Лямбда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выражения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Почему не компилируется?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add = (a, b) =&gt;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 + b;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/>
              <a:t>Что</a:t>
            </a:r>
            <a:r>
              <a:rPr lang="en-US" dirty="0"/>
              <a:t> </a:t>
            </a:r>
            <a:r>
              <a:rPr lang="ru-RU" dirty="0" smtClean="0"/>
              <a:t>это такое?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Expression&lt;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&gt;&gt;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add = </a:t>
            </a:r>
            <a:r>
              <a:rPr lang="ru-RU" sz="28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2800" dirty="0" smtClean="0">
                <a:solidFill>
                  <a:prstClr val="black"/>
                </a:solidFill>
                <a:latin typeface="Consolas"/>
              </a:rPr>
            </a:br>
            <a:r>
              <a:rPr lang="ru-RU" sz="2800" dirty="0" smtClean="0">
                <a:solidFill>
                  <a:prstClr val="black"/>
                </a:solidFill>
                <a:latin typeface="Consolas"/>
              </a:rPr>
              <a:t>					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a, b) =&gt; a + b;</a:t>
            </a:r>
          </a:p>
        </p:txBody>
      </p:sp>
    </p:spTree>
    <p:extLst>
      <p:ext uri="{BB962C8B-B14F-4D97-AF65-F5344CB8AC3E}">
        <p14:creationId xmlns:p14="http://schemas.microsoft.com/office/powerpoint/2010/main" val="27679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Хитрый синтаксис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People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25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person.Name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Linq2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чтоугодно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Лаконичность</a:t>
            </a:r>
            <a:endParaRPr lang="ru-RU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297791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flaggedCells.Add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32793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allCells.Where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 =&gt;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ToList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72753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3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Лямбда выражения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f = 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=&gt;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(x, n).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 = f(2, 3.14);</a:t>
            </a: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u="sng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u="sng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u="sng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f = 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=&gt;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(x, n).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36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Лямбда выражения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greatings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"Hello,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write = name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greatings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 name);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write(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"Pavel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</a:rPr>
              <a:t>greatings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"hi, 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write(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"Ivan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42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51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7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 и методы расширения — основа </a:t>
            </a:r>
            <a:r>
              <a:rPr lang="en-US" dirty="0" err="1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2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Интерфейс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26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305</Words>
  <Application>Microsoft Office PowerPoint</Application>
  <PresentationFormat>Экран (4:3)</PresentationFormat>
  <Paragraphs>140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Data Manipulation</vt:lpstr>
      <vt:lpstr>Лаконичность</vt:lpstr>
      <vt:lpstr>Презентация PowerPoint</vt:lpstr>
      <vt:lpstr>Лямбда выражения</vt:lpstr>
      <vt:lpstr>Лямбда выражения</vt:lpstr>
      <vt:lpstr>Extension methods</vt:lpstr>
      <vt:lpstr>Extension methods</vt:lpstr>
      <vt:lpstr>Презентация PowerPoint</vt:lpstr>
      <vt:lpstr>Интерфейс IEnumerable</vt:lpstr>
      <vt:lpstr>Класс Enumerable</vt:lpstr>
      <vt:lpstr>Класс Enumerable</vt:lpstr>
      <vt:lpstr>Оператор yield return</vt:lpstr>
      <vt:lpstr>Linq</vt:lpstr>
      <vt:lpstr>Linq</vt:lpstr>
      <vt:lpstr>Как осваивать?</vt:lpstr>
      <vt:lpstr>Лямбда выражения: глубже!</vt:lpstr>
      <vt:lpstr>Linq: глубже!</vt:lpstr>
      <vt:lpstr>Задачи!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186</cp:revision>
  <dcterms:created xsi:type="dcterms:W3CDTF">2012-06-18T09:24:29Z</dcterms:created>
  <dcterms:modified xsi:type="dcterms:W3CDTF">2014-06-23T09:42:30Z</dcterms:modified>
</cp:coreProperties>
</file>