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6" r:id="rId2"/>
    <p:sldId id="284" r:id="rId3"/>
    <p:sldId id="257" r:id="rId4"/>
    <p:sldId id="258" r:id="rId5"/>
    <p:sldId id="262" r:id="rId6"/>
    <p:sldId id="259" r:id="rId7"/>
    <p:sldId id="264" r:id="rId8"/>
    <p:sldId id="285" r:id="rId9"/>
    <p:sldId id="278" r:id="rId10"/>
    <p:sldId id="265" r:id="rId11"/>
    <p:sldId id="270" r:id="rId12"/>
    <p:sldId id="279" r:id="rId13"/>
    <p:sldId id="266" r:id="rId14"/>
    <p:sldId id="274" r:id="rId15"/>
    <p:sldId id="280" r:id="rId16"/>
    <p:sldId id="28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1995" autoAdjust="0"/>
    <p:restoredTop sz="94660"/>
  </p:normalViewPr>
  <p:slideViewPr>
    <p:cSldViewPr>
      <p:cViewPr varScale="1">
        <p:scale>
          <a:sx n="116" d="100"/>
          <a:sy n="116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Code Retreat</a:t>
            </a:r>
            <a:endParaRPr lang="ru-RU" sz="5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err="1"/>
              <a:t>Контур.Кампус</a:t>
            </a:r>
            <a:r>
              <a:rPr lang="ru-RU" dirty="0"/>
              <a:t>, </a:t>
            </a:r>
            <a:r>
              <a:rPr lang="ru-RU" dirty="0" smtClean="0"/>
              <a:t>март 2014</a:t>
            </a:r>
            <a:endParaRPr lang="en-US" dirty="0"/>
          </a:p>
          <a:p>
            <a:pPr algn="r"/>
            <a:r>
              <a:rPr lang="ru-RU" dirty="0"/>
              <a:t>Павел Егоров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@xoposhiy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Используйте </a:t>
            </a:r>
            <a:r>
              <a:rPr lang="en-US" dirty="0" smtClean="0"/>
              <a:t>TDD</a:t>
            </a:r>
          </a:p>
          <a:p>
            <a:pPr lvl="1"/>
            <a:r>
              <a:rPr lang="ru-RU" sz="3900" b="1" dirty="0"/>
              <a:t>Начинать с </a:t>
            </a:r>
            <a:r>
              <a:rPr lang="ru-RU" sz="3900" b="1" dirty="0" smtClean="0"/>
              <a:t>теста</a:t>
            </a:r>
            <a:endParaRPr lang="ru-RU" b="1" dirty="0" smtClean="0"/>
          </a:p>
          <a:p>
            <a:pPr lvl="1"/>
            <a:r>
              <a:rPr lang="ru-RU" dirty="0" smtClean="0"/>
              <a:t>В каждом тесте разрешена только одна простейшая проверка.</a:t>
            </a:r>
            <a:endParaRPr lang="en-US" dirty="0" smtClean="0"/>
          </a:p>
          <a:p>
            <a:pPr lvl="1"/>
            <a:r>
              <a:rPr lang="ru-RU" dirty="0" smtClean="0"/>
              <a:t>Каждый новый тест должен быть</a:t>
            </a:r>
          </a:p>
          <a:p>
            <a:pPr lvl="2"/>
            <a:r>
              <a:rPr lang="ru-RU" dirty="0" smtClean="0"/>
              <a:t>Сначала красным</a:t>
            </a:r>
          </a:p>
          <a:p>
            <a:pPr lvl="2"/>
            <a:r>
              <a:rPr lang="ru-RU" dirty="0" smtClean="0"/>
              <a:t>Максимально простым</a:t>
            </a:r>
          </a:p>
          <a:p>
            <a:pPr lvl="2"/>
            <a:r>
              <a:rPr lang="ru-RU" dirty="0" smtClean="0"/>
              <a:t>Максимально просто </a:t>
            </a:r>
            <a:r>
              <a:rPr lang="ru-RU" dirty="0" smtClean="0"/>
              <a:t>реализуем</a:t>
            </a:r>
          </a:p>
          <a:p>
            <a:pPr lvl="1"/>
            <a:r>
              <a:rPr lang="ru-RU" dirty="0" smtClean="0"/>
              <a:t>3 минуты на тест, 3 минуты на реализацию. </a:t>
            </a:r>
            <a:br>
              <a:rPr lang="ru-RU" dirty="0" smtClean="0"/>
            </a:br>
            <a:r>
              <a:rPr lang="ru-RU" dirty="0" smtClean="0"/>
              <a:t>Не успели — удаляете и тест и реализацию.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582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68243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345" y="160131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067944" y="2132856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95937" y="3462099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TDD</a:t>
            </a:r>
          </a:p>
          <a:p>
            <a:r>
              <a:rPr lang="ru-RU" sz="2400" dirty="0" smtClean="0"/>
              <a:t>Одна элементарная проверка на </a:t>
            </a:r>
            <a:r>
              <a:rPr lang="ru-RU" sz="2400" dirty="0" smtClean="0"/>
              <a:t>тест</a:t>
            </a:r>
          </a:p>
          <a:p>
            <a:r>
              <a:rPr lang="ru-RU" sz="2400" dirty="0" smtClean="0"/>
              <a:t>3 минуты на тест, 3 минуты на код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699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2. 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ru-RU" dirty="0" smtClean="0"/>
              <a:t>У кого «заиграло»?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Какие были проблемы? На что ушло время?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Сколько тестов?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Что тестировалось?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Как вам </a:t>
            </a:r>
            <a:r>
              <a:rPr lang="ru-RU" dirty="0" smtClean="0"/>
              <a:t>3 минуты?</a:t>
            </a:r>
            <a:endParaRPr lang="ru-RU" dirty="0" smtClean="0"/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86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r>
              <a:rPr lang="ru-RU" dirty="0" smtClean="0"/>
              <a:t>Первые </a:t>
            </a:r>
            <a:r>
              <a:rPr lang="ru-RU" dirty="0" smtClean="0"/>
              <a:t>10 </a:t>
            </a:r>
            <a:r>
              <a:rPr lang="ru-RU" dirty="0" smtClean="0"/>
              <a:t>минут нельзя программировать</a:t>
            </a:r>
            <a:endParaRPr lang="en-US" dirty="0" smtClean="0"/>
          </a:p>
          <a:p>
            <a:r>
              <a:rPr lang="ru-RU" dirty="0" smtClean="0"/>
              <a:t>Не должно быть методов длиннее </a:t>
            </a:r>
            <a:r>
              <a:rPr lang="en-US" dirty="0"/>
              <a:t>3</a:t>
            </a:r>
            <a:r>
              <a:rPr lang="ru-RU" dirty="0" smtClean="0"/>
              <a:t> строк.</a:t>
            </a:r>
          </a:p>
          <a:p>
            <a:r>
              <a:rPr lang="ru-RU" dirty="0" smtClean="0"/>
              <a:t>Нет циклов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5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68243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345" y="160131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067944" y="2132856"/>
            <a:ext cx="4283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</a:p>
          <a:p>
            <a:endParaRPr lang="ru-RU" sz="2000" dirty="0"/>
          </a:p>
          <a:p>
            <a:r>
              <a:rPr lang="ru-RU" sz="2000" dirty="0" smtClean="0"/>
              <a:t>Методы </a:t>
            </a:r>
            <a:r>
              <a:rPr lang="ru-RU" sz="2000" dirty="0" smtClean="0"/>
              <a:t>не длиннее трех строк</a:t>
            </a:r>
            <a:endParaRPr lang="en-US" sz="2000" dirty="0" smtClean="0"/>
          </a:p>
          <a:p>
            <a:r>
              <a:rPr lang="ru-RU" sz="2000" dirty="0" smtClean="0"/>
              <a:t>Нет циклов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5832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3. 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ru-RU" dirty="0" smtClean="0"/>
              <a:t>У </a:t>
            </a:r>
            <a:r>
              <a:rPr lang="ru-RU" dirty="0" smtClean="0"/>
              <a:t>кого «заиграло»?</a:t>
            </a:r>
          </a:p>
          <a:p>
            <a:pPr>
              <a:buFont typeface="Arial" charset="0"/>
              <a:buChar char="•"/>
            </a:pPr>
            <a:r>
              <a:rPr lang="ru-RU" dirty="0"/>
              <a:t>Какие были проблемы? На что ушло время?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Методы </a:t>
            </a:r>
            <a:r>
              <a:rPr lang="en-US" dirty="0" smtClean="0"/>
              <a:t>&lt;=3</a:t>
            </a:r>
            <a:r>
              <a:rPr lang="ru-RU" dirty="0"/>
              <a:t> </a:t>
            </a:r>
            <a:r>
              <a:rPr lang="ru-RU" dirty="0" smtClean="0"/>
              <a:t>строк. У кого получилось?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У </a:t>
            </a:r>
            <a:r>
              <a:rPr lang="ru-RU" dirty="0" smtClean="0"/>
              <a:t>кого были тесты? Сколько?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Как часто менялся «владелец клавиатуры»?</a:t>
            </a:r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017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Ваши впечатления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658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papers.ru/wallpapers/Moods/9314/1280x1024_%D0%A0%D0%B5%D0%BB%D1%8C%D1%81%D1%8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7424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Retreat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ru-RU" dirty="0" smtClean="0"/>
              <a:t>Одна и та же задача</a:t>
            </a:r>
            <a:r>
              <a:rPr lang="ru-RU" dirty="0" smtClean="0"/>
              <a:t>: Игра «Жизнь»</a:t>
            </a:r>
          </a:p>
          <a:p>
            <a:r>
              <a:rPr lang="ru-RU" dirty="0"/>
              <a:t>3</a:t>
            </a:r>
            <a:r>
              <a:rPr lang="ru-RU" dirty="0" smtClean="0"/>
              <a:t> </a:t>
            </a:r>
            <a:r>
              <a:rPr lang="ru-RU" dirty="0" smtClean="0"/>
              <a:t>сессии кодирования по </a:t>
            </a:r>
            <a:r>
              <a:rPr lang="ru-RU" dirty="0" smtClean="0"/>
              <a:t>4</a:t>
            </a:r>
            <a:r>
              <a:rPr lang="en-US" dirty="0"/>
              <a:t>5</a:t>
            </a:r>
            <a:r>
              <a:rPr lang="ru-RU" dirty="0" smtClean="0"/>
              <a:t> минут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 smtClean="0"/>
              <a:t>парах</a:t>
            </a:r>
            <a:endParaRPr lang="ru-RU" dirty="0" smtClean="0"/>
          </a:p>
          <a:p>
            <a:r>
              <a:rPr lang="ru-RU" dirty="0" smtClean="0"/>
              <a:t>Каждую сессию пары </a:t>
            </a:r>
            <a:r>
              <a:rPr lang="ru-RU" dirty="0" smtClean="0"/>
              <a:t>перемешиваются</a:t>
            </a:r>
            <a:endParaRPr lang="ru-RU" dirty="0" smtClean="0"/>
          </a:p>
          <a:p>
            <a:r>
              <a:rPr lang="ru-RU" dirty="0" smtClean="0"/>
              <a:t>В конце сессии весь код удаляется</a:t>
            </a:r>
          </a:p>
          <a:p>
            <a:r>
              <a:rPr lang="ru-RU" dirty="0" smtClean="0"/>
              <a:t>Постарайтесь работать в стиле </a:t>
            </a:r>
            <a:r>
              <a:rPr lang="en-US" dirty="0" smtClean="0"/>
              <a:t>TDD</a:t>
            </a:r>
            <a:endParaRPr lang="ru-RU" dirty="0" smtClean="0"/>
          </a:p>
          <a:p>
            <a:r>
              <a:rPr lang="ru-RU" dirty="0" smtClean="0"/>
              <a:t>Весь интерес в ограничениях!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2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Освойтесь с </a:t>
            </a:r>
            <a:r>
              <a:rPr lang="ru-RU" dirty="0" smtClean="0"/>
              <a:t>задачей</a:t>
            </a:r>
            <a:endParaRPr lang="ru-RU" dirty="0" smtClean="0"/>
          </a:p>
          <a:p>
            <a:r>
              <a:rPr lang="ru-RU" dirty="0" smtClean="0"/>
              <a:t>Запрограммируйте </a:t>
            </a:r>
            <a:r>
              <a:rPr lang="ru-RU" dirty="0" smtClean="0"/>
              <a:t>что-нибудь</a:t>
            </a:r>
            <a:endParaRPr lang="en-US" dirty="0" smtClean="0"/>
          </a:p>
          <a:p>
            <a:pPr lvl="1"/>
            <a:r>
              <a:rPr lang="ru-RU" dirty="0" smtClean="0"/>
              <a:t>Например, консольную </a:t>
            </a:r>
            <a:r>
              <a:rPr lang="ru-RU" dirty="0" smtClean="0"/>
              <a:t>визуализацию</a:t>
            </a:r>
            <a:endParaRPr lang="en-US" dirty="0" smtClean="0"/>
          </a:p>
          <a:p>
            <a:r>
              <a:rPr lang="ru-RU" dirty="0"/>
              <a:t>Каждые 1</a:t>
            </a:r>
            <a:r>
              <a:rPr lang="en-US" dirty="0"/>
              <a:t>1</a:t>
            </a:r>
            <a:r>
              <a:rPr lang="ru-RU" dirty="0"/>
              <a:t> минут — смена человека за </a:t>
            </a:r>
            <a:r>
              <a:rPr lang="ru-RU" dirty="0" smtClean="0"/>
              <a:t>клавиатурой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6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68243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345" y="160131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067944" y="2132856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95937" y="3615407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смена кодера каждые </a:t>
            </a:r>
            <a:r>
              <a:rPr lang="en-US" sz="2400" dirty="0" smtClean="0"/>
              <a:t>11</a:t>
            </a:r>
            <a:r>
              <a:rPr lang="ru-RU" sz="2400" dirty="0" smtClean="0"/>
              <a:t> минут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559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1. 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ru-RU" dirty="0" smtClean="0"/>
              <a:t>У кого «заиграло»?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Какие были проблемы? На что ушло время?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У кого было </a:t>
            </a:r>
            <a:r>
              <a:rPr lang="en-US" dirty="0" smtClean="0"/>
              <a:t>TDD</a:t>
            </a:r>
            <a:r>
              <a:rPr lang="ru-RU" dirty="0" smtClean="0"/>
              <a:t>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Сколько тестов</a:t>
            </a:r>
            <a:r>
              <a:rPr lang="ru-RU" dirty="0" smtClean="0"/>
              <a:t>?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2530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3655</TotalTime>
  <Words>287</Words>
  <Application>Microsoft Office PowerPoint</Application>
  <PresentationFormat>Экран (4:3)</PresentationFormat>
  <Paragraphs>78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Code Retreat</vt:lpstr>
      <vt:lpstr>Презентация PowerPoint</vt:lpstr>
      <vt:lpstr>Code Retreat</vt:lpstr>
      <vt:lpstr>Игра жизнь</vt:lpstr>
      <vt:lpstr>Игра жизнь</vt:lpstr>
      <vt:lpstr>Игра жизнь</vt:lpstr>
      <vt:lpstr>Сессия 1</vt:lpstr>
      <vt:lpstr>Презентация PowerPoint</vt:lpstr>
      <vt:lpstr>Сессия 1. Итоги</vt:lpstr>
      <vt:lpstr>Сессия 2</vt:lpstr>
      <vt:lpstr>Презентация PowerPoint</vt:lpstr>
      <vt:lpstr>Сессия 2. Итоги</vt:lpstr>
      <vt:lpstr>Сессия 3</vt:lpstr>
      <vt:lpstr>Презентация PowerPoint</vt:lpstr>
      <vt:lpstr>Сессия 3. Итоги</vt:lpstr>
      <vt:lpstr>Ваши впечатления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76</cp:revision>
  <dcterms:created xsi:type="dcterms:W3CDTF">2013-06-28T10:07:11Z</dcterms:created>
  <dcterms:modified xsi:type="dcterms:W3CDTF">2014-06-23T10:31:17Z</dcterms:modified>
</cp:coreProperties>
</file>