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320" r:id="rId3"/>
    <p:sldId id="257" r:id="rId4"/>
    <p:sldId id="317" r:id="rId5"/>
    <p:sldId id="314" r:id="rId6"/>
    <p:sldId id="329" r:id="rId7"/>
    <p:sldId id="315" r:id="rId8"/>
    <p:sldId id="327" r:id="rId9"/>
    <p:sldId id="308" r:id="rId10"/>
    <p:sldId id="323" r:id="rId11"/>
    <p:sldId id="330" r:id="rId12"/>
    <p:sldId id="328" r:id="rId13"/>
    <p:sldId id="333" r:id="rId14"/>
    <p:sldId id="259" r:id="rId15"/>
    <p:sldId id="322" r:id="rId16"/>
    <p:sldId id="319" r:id="rId17"/>
    <p:sldId id="306" r:id="rId18"/>
    <p:sldId id="324" r:id="rId19"/>
    <p:sldId id="325" r:id="rId20"/>
    <p:sldId id="310" r:id="rId21"/>
    <p:sldId id="331" r:id="rId22"/>
    <p:sldId id="309" r:id="rId23"/>
    <p:sldId id="312" r:id="rId24"/>
    <p:sldId id="32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3" autoAdjust="0"/>
  </p:normalViewPr>
  <p:slideViewPr>
    <p:cSldViewPr>
      <p:cViewPr>
        <p:scale>
          <a:sx n="75" d="100"/>
          <a:sy n="75" d="100"/>
        </p:scale>
        <p:origin x="-2382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5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9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marklodato.github.io/visual-git-guide/index-r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cottle.github.io/learnGitBranch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ontur-edu/intern-2014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book/ru" TargetMode="Externa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user.name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"Pavel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Egorov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"pe@kontur.ru"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Создать новый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Выйдите </a:t>
            </a:r>
            <a:r>
              <a:rPr lang="ru-RU" dirty="0"/>
              <a:t>из </a:t>
            </a:r>
            <a:r>
              <a:rPr lang="ru-RU" dirty="0" err="1"/>
              <a:t>склонированного</a:t>
            </a:r>
            <a:r>
              <a:rPr lang="ru-RU" dirty="0"/>
              <a:t> </a:t>
            </a:r>
            <a:r>
              <a:rPr lang="ru-RU" dirty="0" err="1"/>
              <a:t>репозитория</a:t>
            </a:r>
            <a:endParaRPr lang="ru-RU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mkdir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repo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cd repo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sz="4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66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5184576"/>
          </a:xfrm>
        </p:spPr>
        <p:txBody>
          <a:bodyPr>
            <a:normAutofit/>
          </a:bodyPr>
          <a:lstStyle/>
          <a:p>
            <a:r>
              <a:rPr lang="en-US" b="1" dirty="0" smtClean="0"/>
              <a:t>Local Repository</a:t>
            </a:r>
            <a:r>
              <a:rPr lang="en-US" dirty="0" smtClean="0"/>
              <a:t> — </a:t>
            </a:r>
            <a:r>
              <a:rPr lang="ru-RU" dirty="0" smtClean="0"/>
              <a:t>ваш </a:t>
            </a:r>
            <a:r>
              <a:rPr lang="ru-RU" dirty="0" err="1" smtClean="0"/>
              <a:t>репозиторий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то, что «</a:t>
            </a:r>
            <a:r>
              <a:rPr lang="ru-RU" dirty="0" err="1" smtClean="0"/>
              <a:t>закоммичено</a:t>
            </a:r>
            <a:r>
              <a:rPr lang="ru-RU" dirty="0" smtClean="0"/>
              <a:t>» (от команды </a:t>
            </a:r>
            <a:r>
              <a:rPr lang="en-US" dirty="0" smtClean="0"/>
              <a:t>commit)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храниться в файловой БД в директории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Working tree</a:t>
            </a:r>
            <a:r>
              <a:rPr lang="ru-RU" dirty="0" smtClean="0"/>
              <a:t> — текущее состояние файлов;</a:t>
            </a:r>
            <a:br>
              <a:rPr lang="ru-RU" dirty="0" smtClean="0"/>
            </a:br>
            <a:r>
              <a:rPr lang="ru-RU" dirty="0" smtClean="0"/>
              <a:t>то, с чем идет работа (например в </a:t>
            </a:r>
            <a:r>
              <a:rPr lang="en-US" dirty="0" smtClean="0"/>
              <a:t>VS</a:t>
            </a:r>
            <a:r>
              <a:rPr lang="ru-RU" dirty="0" smtClean="0"/>
              <a:t>);</a:t>
            </a:r>
            <a:br>
              <a:rPr lang="ru-RU" dirty="0" smtClean="0"/>
            </a:br>
            <a:r>
              <a:rPr lang="ru-RU" dirty="0" smtClean="0"/>
              <a:t>хранится в директории </a:t>
            </a:r>
            <a:r>
              <a:rPr lang="ru-RU" dirty="0" err="1" smtClean="0"/>
              <a:t>репозитория</a:t>
            </a:r>
            <a:r>
              <a:rPr lang="ru-RU" dirty="0" smtClean="0"/>
              <a:t> вне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Index</a:t>
            </a:r>
            <a:r>
              <a:rPr lang="en-US" dirty="0" smtClean="0"/>
              <a:t> —</a:t>
            </a:r>
            <a:r>
              <a:rPr lang="ru-RU" dirty="0" smtClean="0"/>
              <a:t> то, что «будет </a:t>
            </a:r>
            <a:r>
              <a:rPr lang="ru-RU" dirty="0" err="1" smtClean="0"/>
              <a:t>закоммичено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en-US" b="1" dirty="0"/>
              <a:t>Remote Repository</a:t>
            </a:r>
            <a:r>
              <a:rPr lang="en-US" dirty="0"/>
              <a:t> </a:t>
            </a:r>
            <a:r>
              <a:rPr lang="en-US" dirty="0" smtClean="0"/>
              <a:t>—</a:t>
            </a:r>
            <a:r>
              <a:rPr lang="ru-RU" dirty="0" smtClean="0"/>
              <a:t> удаленный </a:t>
            </a:r>
            <a:r>
              <a:rPr lang="en-US" dirty="0" smtClean="0"/>
              <a:t>repo</a:t>
            </a:r>
            <a:r>
              <a:rPr lang="ru-RU" dirty="0" smtClean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то, что «запушено</a:t>
            </a:r>
            <a:r>
              <a:rPr lang="ru-RU" dirty="0" smtClean="0"/>
              <a:t>»</a:t>
            </a:r>
            <a:r>
              <a:rPr lang="en-US" dirty="0" smtClean="0"/>
              <a:t> (</a:t>
            </a:r>
            <a:r>
              <a:rPr lang="ru-RU" dirty="0" smtClean="0"/>
              <a:t>от команды </a:t>
            </a:r>
            <a:r>
              <a:rPr lang="en-US" dirty="0" smtClean="0"/>
              <a:t>push</a:t>
            </a:r>
            <a:r>
              <a:rPr lang="ru-RU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5" name="AutoShape 2" descr="http://marklodato.github.io/visual-git-guide/basic-usag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://marklodato.github.io/visual-git-guide/basic-usag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://marklodato.github.io/visual-git-guide/basic-usag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72816"/>
            <a:ext cx="7330512" cy="347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7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6093296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 file for C# language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Bb]in/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Tree</a:t>
            </a:r>
            <a:endParaRPr lang="en-US" sz="3600" dirty="0" smtClean="0"/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Author, Comment, Date, …</a:t>
            </a:r>
            <a:endParaRPr lang="en-US" sz="3600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Parent </a:t>
            </a:r>
            <a:r>
              <a:rPr lang="en-US" sz="3600" dirty="0" err="1"/>
              <a:t>commit</a:t>
            </a:r>
            <a:r>
              <a:rPr lang="en-US" sz="3600" b="1" dirty="0" err="1"/>
              <a:t>S</a:t>
            </a:r>
            <a:endParaRPr lang="en-US" sz="3600" b="1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Id (sha-1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5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340768"/>
            <a:ext cx="364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Ничего не теряется!</a:t>
            </a:r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branch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branch-name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checkout &lt;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branch-name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checkout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commit|branch-name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aster</a:t>
            </a:r>
            <a:r>
              <a:rPr lang="ru-RU" dirty="0" smtClean="0"/>
              <a:t> </a:t>
            </a:r>
            <a:r>
              <a:rPr lang="ru-RU" dirty="0"/>
              <a:t>— имя основной </a:t>
            </a:r>
            <a:r>
              <a:rPr lang="ru-RU" dirty="0" smtClean="0"/>
              <a:t>ветки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r>
              <a:rPr lang="ru-RU" dirty="0" smtClean="0"/>
              <a:t> </a:t>
            </a:r>
            <a:r>
              <a:rPr lang="ru-RU" dirty="0"/>
              <a:t>— ссылка на ветку или </a:t>
            </a:r>
            <a:r>
              <a:rPr lang="ru-RU" dirty="0" err="1"/>
              <a:t>коммит</a:t>
            </a:r>
            <a:r>
              <a:rPr lang="ru-RU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Обновляется каждый </a:t>
            </a:r>
            <a:r>
              <a:rPr lang="en-US" dirty="0" err="1" smtClean="0"/>
              <a:t>git</a:t>
            </a:r>
            <a:r>
              <a:rPr lang="en-US" dirty="0" smtClean="0"/>
              <a:t>-commit</a:t>
            </a:r>
            <a:r>
              <a:rPr lang="ru-RU" dirty="0" smtClean="0"/>
              <a:t> из </a:t>
            </a:r>
            <a:r>
              <a:rPr lang="en-US" dirty="0" smtClean="0"/>
              <a:t>HEAD-</a:t>
            </a:r>
            <a:r>
              <a:rPr lang="ru-RU" dirty="0" smtClean="0"/>
              <a:t>а.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commit|branch-name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HEAD^^^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По умолчанию </a:t>
            </a:r>
            <a:r>
              <a:rPr lang="en-US" dirty="0" smtClean="0"/>
              <a:t>reset </a:t>
            </a:r>
            <a:r>
              <a:rPr lang="ru-RU" dirty="0"/>
              <a:t>не меняет </a:t>
            </a:r>
            <a:r>
              <a:rPr lang="en-US" dirty="0" smtClean="0"/>
              <a:t>Working Tree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а меняет только указатель на текущий </a:t>
            </a:r>
            <a:r>
              <a:rPr lang="ru-RU" dirty="0" err="1" smtClean="0"/>
              <a:t>коммит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можно и </a:t>
            </a:r>
            <a:r>
              <a:rPr lang="en-US" dirty="0" smtClean="0"/>
              <a:t>Working Tree</a:t>
            </a:r>
            <a:r>
              <a:rPr lang="ru-RU" dirty="0" smtClean="0"/>
              <a:t> перетереть.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reset --hard HEAD^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help merge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commit|branch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help rebase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commit|branch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dirty="0" smtClean="0"/>
          </a:p>
        </p:txBody>
      </p:sp>
      <p:pic>
        <p:nvPicPr>
          <p:cNvPr id="1026" name="Picture 2" descr="https://lh3.googleusercontent.com/PaH0ouUfRZpw3IpjmeODBzFEET6VXcQexeJFuOGhST2nJH1PYI1cPSL7H1UyzpR2LtWhyEDRrPLg5iMHwIUVY49iyR8uACki-TbebRmqy6YDJHILw484llM7QE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905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ru-RU" dirty="0" smtClean="0"/>
              <a:t>Почти</a:t>
            </a:r>
            <a:r>
              <a:rPr lang="en-US" dirty="0"/>
              <a:t>]</a:t>
            </a:r>
            <a:r>
              <a:rPr lang="ru-RU" dirty="0" smtClean="0"/>
              <a:t> обычные </a:t>
            </a:r>
            <a:r>
              <a:rPr lang="ru-RU" dirty="0"/>
              <a:t>ветки, </a:t>
            </a:r>
            <a:r>
              <a:rPr lang="en-US" dirty="0"/>
              <a:t>HEAD</a:t>
            </a:r>
            <a:r>
              <a:rPr lang="ru-RU" dirty="0"/>
              <a:t> которых нельзя </a:t>
            </a:r>
            <a:r>
              <a:rPr lang="ru-RU" dirty="0" smtClean="0"/>
              <a:t>двигать.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clone &lt;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Создает кроме</a:t>
            </a:r>
            <a:r>
              <a:rPr lang="en-US" dirty="0" smtClean="0"/>
              <a:t> master</a:t>
            </a:r>
            <a:r>
              <a:rPr lang="ru-RU" dirty="0" smtClean="0"/>
              <a:t> ещё и </a:t>
            </a:r>
            <a:r>
              <a:rPr lang="en-US" dirty="0" smtClean="0"/>
              <a:t>remote branch </a:t>
            </a:r>
            <a:r>
              <a:rPr lang="ru-RU" dirty="0" smtClean="0"/>
              <a:t>с именем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remotes/origin/master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r>
              <a:rPr lang="ru-RU" dirty="0" smtClean="0"/>
              <a:t> этой ветки двигается сам при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fetch</a:t>
            </a:r>
            <a:r>
              <a:rPr lang="ru-RU" dirty="0"/>
              <a:t> </a:t>
            </a:r>
            <a:r>
              <a:rPr lang="ru-RU" dirty="0" smtClean="0"/>
              <a:t>— получении данных с </a:t>
            </a:r>
            <a:r>
              <a:rPr lang="en-US" dirty="0" smtClean="0"/>
              <a:t>remote repo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remote --verbose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fetch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pull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fetch + get merge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: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 наглядная справка</a:t>
            </a:r>
            <a:r>
              <a:rPr lang="en-US" dirty="0"/>
              <a:t> (</a:t>
            </a:r>
            <a:r>
              <a:rPr lang="en-US" dirty="0" err="1"/>
              <a:t>ru</a:t>
            </a:r>
            <a:r>
              <a:rPr lang="en-US" dirty="0"/>
              <a:t>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Book</a:t>
            </a:r>
            <a:r>
              <a:rPr lang="en-US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Tech Talk: Linus Torvalds on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 </a:t>
            </a:r>
            <a:r>
              <a:rPr lang="en-US" dirty="0"/>
              <a:t>(video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CVS 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CVS 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CVS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Tortoise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/>
              <a:t>Git</a:t>
            </a:r>
            <a:r>
              <a:rPr lang="en-US" dirty="0"/>
              <a:t> Extensions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err="1" smtClean="0"/>
              <a:t>GitHub</a:t>
            </a:r>
            <a:r>
              <a:rPr lang="en-US" dirty="0" smtClean="0"/>
              <a:t> for Windows / </a:t>
            </a:r>
            <a:r>
              <a:rPr lang="en-US" dirty="0" err="1" smtClean="0"/>
              <a:t>SourceTree</a:t>
            </a:r>
            <a:r>
              <a:rPr lang="en-US" dirty="0" smtClean="0"/>
              <a:t> / …</a:t>
            </a:r>
            <a:endParaRPr lang="ru-RU" dirty="0" smtClean="0"/>
          </a:p>
          <a:p>
            <a:r>
              <a:rPr lang="ru-RU" dirty="0"/>
              <a:t>Настоящая, полная документация</a:t>
            </a:r>
            <a:r>
              <a:rPr lang="en-US" dirty="0"/>
              <a:t> </a:t>
            </a:r>
            <a:r>
              <a:rPr lang="ru-RU" dirty="0"/>
              <a:t>есть только </a:t>
            </a:r>
            <a:r>
              <a:rPr lang="ru-RU" dirty="0" smtClean="0"/>
              <a:t>на</a:t>
            </a:r>
            <a:r>
              <a:rPr lang="en-US" dirty="0" smtClean="0"/>
              <a:t> command line interface (CLI)</a:t>
            </a:r>
            <a:endParaRPr lang="en-US" dirty="0"/>
          </a:p>
          <a:p>
            <a:r>
              <a:rPr lang="en-US" dirty="0"/>
              <a:t>CLI</a:t>
            </a:r>
            <a:r>
              <a:rPr lang="ru-RU" dirty="0"/>
              <a:t> автоматизируется! </a:t>
            </a:r>
            <a:endParaRPr lang="ru-RU" dirty="0" smtClean="0"/>
          </a:p>
          <a:p>
            <a:r>
              <a:rPr lang="ru-RU" dirty="0" smtClean="0"/>
              <a:t>Проще </a:t>
            </a:r>
            <a:r>
              <a:rPr lang="ru-RU" dirty="0"/>
              <a:t>объяснять логику </a:t>
            </a:r>
            <a:r>
              <a:rPr lang="ru-RU" dirty="0" smtClean="0"/>
              <a:t>работы</a:t>
            </a:r>
          </a:p>
          <a:p>
            <a:r>
              <a:rPr lang="en-US" dirty="0" smtClean="0"/>
              <a:t>GUI</a:t>
            </a:r>
            <a:r>
              <a:rPr lang="ru-RU" dirty="0" smtClean="0"/>
              <a:t>-клиенты вы освоите самостоятельно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7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ru-RU" dirty="0"/>
          </a:p>
        </p:txBody>
      </p:sp>
      <p:pic>
        <p:nvPicPr>
          <p:cNvPr id="1028" name="Picture 4" descr="Git: Git Bash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215478"/>
            <a:ext cx="36861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F8mxAinm1S3BGMNMYAqIZGFdb0nT3UClWIqDYkSstmloRdClumeIURfq0B-BDSpr97FAGmcL4AkCKbYqbMt5MD4pgBBp9BLoMksZUhJHMwUCp4tenEea8kZRr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37694"/>
            <a:ext cx="7292330" cy="54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323528" y="2454214"/>
            <a:ext cx="8553636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github.com/kontur-edu/intern-2014.git</a:t>
            </a:r>
            <a:r>
              <a:rPr lang="en-US" sz="2400" dirty="0" smtClean="0"/>
              <a:t> 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1" y="726022"/>
            <a:ext cx="2414479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6679871" y="1306580"/>
            <a:ext cx="625518" cy="204773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79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command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4572</TotalTime>
  <Words>400</Words>
  <Application>Microsoft Office PowerPoint</Application>
  <PresentationFormat>Экран (4:3)</PresentationFormat>
  <Paragraphs>119</Paragraphs>
  <Slides>24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git</vt:lpstr>
      <vt:lpstr>Установка</vt:lpstr>
      <vt:lpstr>Зачем?</vt:lpstr>
      <vt:lpstr>Немного истории</vt:lpstr>
      <vt:lpstr>Github.com</vt:lpstr>
      <vt:lpstr>Клиенты GIT</vt:lpstr>
      <vt:lpstr>   Git Bash</vt:lpstr>
      <vt:lpstr>Clone</vt:lpstr>
      <vt:lpstr>Документация</vt:lpstr>
      <vt:lpstr>Настройка</vt:lpstr>
      <vt:lpstr>Создать новый репозиторий</vt:lpstr>
      <vt:lpstr>Анатомия репозитория</vt:lpstr>
      <vt:lpstr>Анатомия репозитория</vt:lpstr>
      <vt:lpstr>Commit</vt:lpstr>
      <vt:lpstr>.gitignore</vt:lpstr>
      <vt:lpstr>History</vt:lpstr>
      <vt:lpstr>Immutable history</vt:lpstr>
      <vt:lpstr>Branches</vt:lpstr>
      <vt:lpstr>Immutable history</vt:lpstr>
      <vt:lpstr>Merge &amp; Rebase</vt:lpstr>
      <vt:lpstr>Remote branches</vt:lpstr>
      <vt:lpstr>Remotes</vt:lpstr>
      <vt:lpstr>Игра</vt:lpstr>
      <vt:lpstr>Что читать?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80</cp:revision>
  <dcterms:created xsi:type="dcterms:W3CDTF">2013-06-28T10:07:11Z</dcterms:created>
  <dcterms:modified xsi:type="dcterms:W3CDTF">2014-06-29T12:11:10Z</dcterms:modified>
</cp:coreProperties>
</file>