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300" r:id="rId5"/>
    <p:sldId id="302" r:id="rId6"/>
    <p:sldId id="303" r:id="rId7"/>
    <p:sldId id="299" r:id="rId8"/>
    <p:sldId id="265" r:id="rId9"/>
    <p:sldId id="269" r:id="rId10"/>
    <p:sldId id="268" r:id="rId11"/>
    <p:sldId id="277" r:id="rId12"/>
    <p:sldId id="270" r:id="rId13"/>
    <p:sldId id="261" r:id="rId14"/>
    <p:sldId id="295" r:id="rId15"/>
    <p:sldId id="281" r:id="rId16"/>
    <p:sldId id="280" r:id="rId17"/>
    <p:sldId id="30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63176" autoAdjust="0"/>
  </p:normalViewPr>
  <p:slideViewPr>
    <p:cSldViewPr>
      <p:cViewPr varScale="1">
        <p:scale>
          <a:sx n="76" d="100"/>
          <a:sy n="76" d="100"/>
        </p:scale>
        <p:origin x="-23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s-tdd-de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Крешкурс </a:t>
            </a:r>
            <a:r>
              <a:rPr lang="ru-RU" dirty="0" smtClean="0"/>
              <a:t>стажеров, июль 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следующего теста </a:t>
            </a:r>
            <a:br>
              <a:rPr lang="ru-RU" dirty="0"/>
            </a:br>
            <a:r>
              <a:rPr lang="ru-RU" dirty="0"/>
              <a:t>		— акт проектирования</a:t>
            </a:r>
          </a:p>
          <a:p>
            <a:r>
              <a:rPr lang="ru-RU" dirty="0" smtClean="0"/>
              <a:t>Тест — </a:t>
            </a:r>
            <a:r>
              <a:rPr lang="ru-RU" b="1" dirty="0" smtClean="0"/>
              <a:t>быстрая</a:t>
            </a:r>
            <a:r>
              <a:rPr lang="ru-RU" dirty="0" smtClean="0"/>
              <a:t> обратная связь</a:t>
            </a:r>
          </a:p>
          <a:p>
            <a:r>
              <a:rPr lang="ru-RU" dirty="0" smtClean="0"/>
              <a:t>Тест — страховка при </a:t>
            </a:r>
            <a:r>
              <a:rPr lang="ru-RU" dirty="0" err="1" smtClean="0"/>
              <a:t>рефакторинге</a:t>
            </a:r>
            <a:endParaRPr lang="ru-RU" dirty="0" smtClean="0"/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Тест — пример использования, по которому удобно сгенерировать нужный код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Крутые парни не поддерживают радикализм!</a:t>
            </a:r>
            <a:br>
              <a:rPr lang="ru-RU" dirty="0" smtClean="0"/>
            </a:br>
            <a:r>
              <a:rPr lang="en-US" dirty="0">
                <a:hlinkClick r:id="rId2"/>
              </a:rPr>
              <a:t>http://martinfowler.com/articles/is-tdd-dead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9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—обратная </a:t>
            </a:r>
            <a:r>
              <a:rPr lang="ru-RU" dirty="0"/>
              <a:t>связь</a:t>
            </a:r>
          </a:p>
          <a:p>
            <a:r>
              <a:rPr lang="ru-RU" dirty="0"/>
              <a:t>Тест — 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Чувство уверенности в своем / чужом коде</a:t>
            </a:r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nunit.org</a:t>
            </a:r>
            <a:r>
              <a:rPr lang="en-US" sz="2400" dirty="0" smtClean="0">
                <a:hlinkClick r:id="rId2"/>
              </a:rPr>
              <a:t>/index.php?p=docHome&amp;r=2.6.3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6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193</Words>
  <Application>Microsoft Office PowerPoint</Application>
  <PresentationFormat>Экран (4:3)</PresentationFormat>
  <Paragraphs>68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ТЕСТИРОВАНИЕ</vt:lpstr>
      <vt:lpstr>Авто-тестирование</vt:lpstr>
      <vt:lpstr>Test Framework Demo</vt:lpstr>
      <vt:lpstr>Анатомия теста</vt:lpstr>
      <vt:lpstr>Зачем?</vt:lpstr>
      <vt:lpstr>NUnit</vt:lpstr>
      <vt:lpstr>Test Driven Development</vt:lpstr>
      <vt:lpstr>Не TDD</vt:lpstr>
      <vt:lpstr>TDD</vt:lpstr>
      <vt:lpstr>TDD</vt:lpstr>
      <vt:lpstr>В чем смысл?!?</vt:lpstr>
      <vt:lpstr>Презентация PowerPoint</vt:lpstr>
      <vt:lpstr>TDD-радикализм</vt:lpstr>
      <vt:lpstr>TDD — спорная техника</vt:lpstr>
      <vt:lpstr>TDD — спорная техника</vt:lpstr>
      <vt:lpstr>Абсолютный минимум</vt:lpstr>
      <vt:lpstr>Практика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53</cp:revision>
  <dcterms:created xsi:type="dcterms:W3CDTF">2013-06-28T10:07:11Z</dcterms:created>
  <dcterms:modified xsi:type="dcterms:W3CDTF">2014-06-30T11:26:06Z</dcterms:modified>
</cp:coreProperties>
</file>