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8"/>
  </p:notesMasterIdLst>
  <p:sldIdLst>
    <p:sldId id="256" r:id="rId2"/>
    <p:sldId id="284" r:id="rId3"/>
    <p:sldId id="257" r:id="rId4"/>
    <p:sldId id="258" r:id="rId5"/>
    <p:sldId id="262" r:id="rId6"/>
    <p:sldId id="259" r:id="rId7"/>
    <p:sldId id="264" r:id="rId8"/>
    <p:sldId id="285" r:id="rId9"/>
    <p:sldId id="278" r:id="rId10"/>
    <p:sldId id="265" r:id="rId11"/>
    <p:sldId id="270" r:id="rId12"/>
    <p:sldId id="279" r:id="rId13"/>
    <p:sldId id="266" r:id="rId14"/>
    <p:sldId id="274" r:id="rId15"/>
    <p:sldId id="280" r:id="rId16"/>
    <p:sldId id="283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1995" autoAdjust="0"/>
    <p:restoredTop sz="94660"/>
  </p:normalViewPr>
  <p:slideViewPr>
    <p:cSldViewPr>
      <p:cViewPr varScale="1">
        <p:scale>
          <a:sx n="74" d="100"/>
          <a:sy n="74" d="100"/>
        </p:scale>
        <p:origin x="-4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Code Retreat</a:t>
            </a:r>
            <a:endParaRPr lang="ru-RU" sz="5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Используйте </a:t>
            </a:r>
            <a:r>
              <a:rPr lang="en-US" dirty="0" smtClean="0"/>
              <a:t>TDD</a:t>
            </a:r>
          </a:p>
          <a:p>
            <a:pPr lvl="1"/>
            <a:r>
              <a:rPr lang="ru-RU" sz="3900" b="1" dirty="0"/>
              <a:t>Начинать с </a:t>
            </a:r>
            <a:r>
              <a:rPr lang="ru-RU" sz="3900" b="1" dirty="0" smtClean="0"/>
              <a:t>теста</a:t>
            </a:r>
            <a:endParaRPr lang="ru-RU" b="1" dirty="0" smtClean="0"/>
          </a:p>
          <a:p>
            <a:pPr lvl="1"/>
            <a:r>
              <a:rPr lang="ru-RU" dirty="0" smtClean="0"/>
              <a:t>В каждом тесте разрешена только одна простейшая проверка.</a:t>
            </a:r>
            <a:endParaRPr lang="en-US" dirty="0" smtClean="0"/>
          </a:p>
          <a:p>
            <a:pPr lvl="1"/>
            <a:r>
              <a:rPr lang="ru-RU" dirty="0" smtClean="0"/>
              <a:t>Каждый новый тест должен быть</a:t>
            </a:r>
          </a:p>
          <a:p>
            <a:pPr lvl="2"/>
            <a:r>
              <a:rPr lang="ru-RU" dirty="0" smtClean="0"/>
              <a:t>Сначала красным</a:t>
            </a:r>
          </a:p>
          <a:p>
            <a:pPr lvl="2"/>
            <a:r>
              <a:rPr lang="ru-RU" dirty="0" smtClean="0"/>
              <a:t>Максимально простым</a:t>
            </a:r>
          </a:p>
          <a:p>
            <a:pPr lvl="2"/>
            <a:r>
              <a:rPr lang="ru-RU" dirty="0" smtClean="0"/>
              <a:t>Максимально просто реализуем</a:t>
            </a:r>
          </a:p>
          <a:p>
            <a:pPr lvl="1"/>
            <a:r>
              <a:rPr lang="ru-RU" dirty="0" smtClean="0"/>
              <a:t>3 минуты на тест, 3 минуты на реализацию. </a:t>
            </a:r>
            <a:br>
              <a:rPr lang="ru-RU" dirty="0" smtClean="0"/>
            </a:br>
            <a:r>
              <a:rPr lang="ru-RU" dirty="0" smtClean="0"/>
              <a:t>Не успели — удаляете и тест и реализацию.</a:t>
            </a:r>
          </a:p>
        </p:txBody>
      </p:sp>
    </p:spTree>
    <p:extLst>
      <p:ext uri="{BB962C8B-B14F-4D97-AF65-F5344CB8AC3E}">
        <p14:creationId xmlns:p14="http://schemas.microsoft.com/office/powerpoint/2010/main" val="225823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6524671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168243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345" y="160131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4067944" y="2132856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95937" y="3462099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TDD</a:t>
            </a:r>
          </a:p>
          <a:p>
            <a:r>
              <a:rPr lang="ru-RU" sz="2400" dirty="0" smtClean="0"/>
              <a:t>Одна элементарная проверка на тест</a:t>
            </a:r>
          </a:p>
          <a:p>
            <a:r>
              <a:rPr lang="ru-RU" sz="2400" dirty="0" smtClean="0"/>
              <a:t>3 минуты на тест, 3 минуты на код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699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2. 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ru-RU" dirty="0" smtClean="0"/>
              <a:t>У кого «заиграло»?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Какие были проблемы? На что ушло время?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Сколько тестов?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Что тестировалось?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Как вам 3 минуты?</a:t>
            </a:r>
          </a:p>
          <a:p>
            <a:pPr>
              <a:buFont typeface="Arial" charset="0"/>
              <a:buChar char="•"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86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r>
              <a:rPr lang="ru-RU" dirty="0" smtClean="0"/>
              <a:t>Первые 10 минут нельзя программировать</a:t>
            </a:r>
            <a:endParaRPr lang="en-US" dirty="0" smtClean="0"/>
          </a:p>
          <a:p>
            <a:r>
              <a:rPr lang="ru-RU" dirty="0" smtClean="0"/>
              <a:t>Не должно быть методов длиннее </a:t>
            </a:r>
            <a:r>
              <a:rPr lang="en-US" dirty="0"/>
              <a:t>3</a:t>
            </a:r>
            <a:r>
              <a:rPr lang="ru-RU" dirty="0" smtClean="0"/>
              <a:t> строк.</a:t>
            </a:r>
          </a:p>
          <a:p>
            <a:r>
              <a:rPr lang="ru-RU" dirty="0" smtClean="0"/>
              <a:t>Нет циклов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54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6524671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168243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345" y="160131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4067944" y="2132856"/>
            <a:ext cx="42839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</a:p>
          <a:p>
            <a:endParaRPr lang="ru-RU" sz="2000" dirty="0"/>
          </a:p>
          <a:p>
            <a:r>
              <a:rPr lang="ru-RU" sz="2000" dirty="0" smtClean="0"/>
              <a:t>Методы не длиннее трех строк</a:t>
            </a:r>
            <a:endParaRPr lang="en-US" sz="2000" dirty="0" smtClean="0"/>
          </a:p>
          <a:p>
            <a:r>
              <a:rPr lang="ru-RU" sz="2000" dirty="0" smtClean="0"/>
              <a:t>Нет циклов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5832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3. 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ru-RU" dirty="0" smtClean="0"/>
              <a:t>У кого «заиграло»?</a:t>
            </a:r>
          </a:p>
          <a:p>
            <a:pPr>
              <a:buFont typeface="Arial" charset="0"/>
              <a:buChar char="•"/>
            </a:pPr>
            <a:r>
              <a:rPr lang="ru-RU" dirty="0"/>
              <a:t>Какие были проблемы? На что ушло время?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Методы </a:t>
            </a:r>
            <a:r>
              <a:rPr lang="en-US" dirty="0" smtClean="0"/>
              <a:t>&lt;=3</a:t>
            </a:r>
            <a:r>
              <a:rPr lang="ru-RU" dirty="0"/>
              <a:t> </a:t>
            </a:r>
            <a:r>
              <a:rPr lang="ru-RU" dirty="0" smtClean="0"/>
              <a:t>строк. У кого получилось?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У кого были тесты? Сколько?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Как часто менялся «владелец клавиатуры»?</a:t>
            </a:r>
          </a:p>
          <a:p>
            <a:pPr>
              <a:buFont typeface="Arial" charset="0"/>
              <a:buChar char="•"/>
            </a:pPr>
            <a:endParaRPr lang="ru-RU" dirty="0" smtClean="0"/>
          </a:p>
          <a:p>
            <a:pPr>
              <a:buFont typeface="Arial" charset="0"/>
              <a:buChar char="•"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017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Ваши впечатления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6585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papers.ru/wallpapers/Moods/9314/1280x1024_%D0%A0%D0%B5%D0%BB%D1%8C%D1%81%D1%8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7424"/>
            <a:ext cx="91440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5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Retreat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ru-RU" dirty="0" smtClean="0"/>
              <a:t>Одна и та же задача: Игра «Жизнь»</a:t>
            </a:r>
          </a:p>
          <a:p>
            <a:r>
              <a:rPr lang="ru-RU" dirty="0"/>
              <a:t>3</a:t>
            </a:r>
            <a:r>
              <a:rPr lang="ru-RU" dirty="0" smtClean="0"/>
              <a:t> сессии кодирования по 4</a:t>
            </a:r>
            <a:r>
              <a:rPr lang="en-US" dirty="0"/>
              <a:t>5</a:t>
            </a:r>
            <a:r>
              <a:rPr lang="ru-RU" dirty="0" smtClean="0"/>
              <a:t> минут</a:t>
            </a:r>
          </a:p>
          <a:p>
            <a:r>
              <a:rPr lang="ru-RU" dirty="0" smtClean="0"/>
              <a:t>В парах</a:t>
            </a:r>
          </a:p>
          <a:p>
            <a:r>
              <a:rPr lang="ru-RU" dirty="0" smtClean="0"/>
              <a:t>Каждую сессию пары перемешиваются</a:t>
            </a:r>
          </a:p>
          <a:p>
            <a:r>
              <a:rPr lang="ru-RU" dirty="0" smtClean="0"/>
              <a:t>В конце сессии весь код удаляется</a:t>
            </a:r>
          </a:p>
          <a:p>
            <a:r>
              <a:rPr lang="ru-RU" dirty="0" smtClean="0"/>
              <a:t>Постарайтесь работать в стиле </a:t>
            </a:r>
            <a:r>
              <a:rPr lang="en-US" dirty="0" smtClean="0"/>
              <a:t>TDD</a:t>
            </a:r>
            <a:endParaRPr lang="ru-RU" dirty="0" smtClean="0"/>
          </a:p>
          <a:p>
            <a:r>
              <a:rPr lang="ru-RU" dirty="0" smtClean="0"/>
              <a:t>Весь интерес в ограничениях!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325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11560" y="1340768"/>
            <a:ext cx="807524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Бесконечное двумерное клеточное поле</a:t>
            </a:r>
          </a:p>
          <a:p>
            <a:r>
              <a:rPr lang="ru-RU" sz="2800" dirty="0" smtClean="0"/>
              <a:t>Клетка </a:t>
            </a:r>
            <a:r>
              <a:rPr lang="ru-RU" sz="2800" dirty="0" err="1" smtClean="0"/>
              <a:t>м.б</a:t>
            </a:r>
            <a:r>
              <a:rPr lang="ru-RU" sz="2800" dirty="0" smtClean="0"/>
              <a:t>. жива (черная) или мертва (белая)</a:t>
            </a:r>
          </a:p>
          <a:p>
            <a:r>
              <a:rPr lang="ru-RU" sz="2800" dirty="0"/>
              <a:t>Пошаговая игра</a:t>
            </a:r>
          </a:p>
          <a:p>
            <a:pPr lvl="1"/>
            <a:r>
              <a:rPr lang="ru-RU" sz="2400" dirty="0" smtClean="0"/>
              <a:t>Менее двух живых соседей → смерть</a:t>
            </a:r>
          </a:p>
          <a:p>
            <a:pPr lvl="1"/>
            <a:r>
              <a:rPr lang="ru-RU" sz="2400" dirty="0" smtClean="0"/>
              <a:t>Более трех живых соседей → смерть</a:t>
            </a:r>
          </a:p>
          <a:p>
            <a:pPr lvl="1"/>
            <a:r>
              <a:rPr lang="ru-RU" sz="2400" dirty="0" smtClean="0"/>
              <a:t>Ровно три живых соседа → жизнь</a:t>
            </a:r>
          </a:p>
          <a:p>
            <a:pPr marL="457200" lvl="1" indent="0">
              <a:buNone/>
            </a:pPr>
            <a:r>
              <a:rPr lang="ru-RU" sz="1800" dirty="0" smtClean="0"/>
              <a:t>* соседи в смысле 8-связности</a:t>
            </a:r>
            <a:endParaRPr lang="ru-RU" sz="1800" dirty="0"/>
          </a:p>
        </p:txBody>
      </p:sp>
      <p:pic>
        <p:nvPicPr>
          <p:cNvPr id="1026" name="Picture 2" descr="Breeder that leaves gliders gun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709951"/>
            <a:ext cx="2381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29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03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Game of life block with border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1718668"/>
            <a:ext cx="6286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Game of life beehive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2375850"/>
            <a:ext cx="933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Game of life blinker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1845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Game of life animated glider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718668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Game of life beacon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950" y="2519190"/>
            <a:ext cx="9334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1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Освойтесь с задачей</a:t>
            </a:r>
          </a:p>
          <a:p>
            <a:r>
              <a:rPr lang="ru-RU" dirty="0" smtClean="0"/>
              <a:t>Запрограммируйте что-нибудь</a:t>
            </a:r>
            <a:endParaRPr lang="en-US" dirty="0" smtClean="0"/>
          </a:p>
          <a:p>
            <a:pPr lvl="1"/>
            <a:r>
              <a:rPr lang="ru-RU" dirty="0" smtClean="0"/>
              <a:t>Например, консольную визуализацию</a:t>
            </a:r>
            <a:endParaRPr lang="en-US" dirty="0" smtClean="0"/>
          </a:p>
          <a:p>
            <a:r>
              <a:rPr lang="ru-RU" dirty="0"/>
              <a:t>Каждые 1</a:t>
            </a:r>
            <a:r>
              <a:rPr lang="en-US" dirty="0"/>
              <a:t>1</a:t>
            </a:r>
            <a:r>
              <a:rPr lang="ru-RU" dirty="0"/>
              <a:t> минут — смена человека за </a:t>
            </a:r>
            <a:r>
              <a:rPr lang="ru-RU" dirty="0" smtClean="0"/>
              <a:t>клавиатурой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26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6524671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168243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345" y="160131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4067944" y="2132856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95937" y="3615407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смена кодера каждые </a:t>
            </a:r>
            <a:r>
              <a:rPr lang="en-US" sz="2400" dirty="0" smtClean="0"/>
              <a:t>11</a:t>
            </a:r>
            <a:r>
              <a:rPr lang="ru-RU" sz="2400" dirty="0" smtClean="0"/>
              <a:t> минут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5598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1. 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ru-RU" dirty="0" smtClean="0"/>
              <a:t>У кого «заиграло»?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Какие были проблемы? На что ушло время?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У кого было </a:t>
            </a:r>
            <a:r>
              <a:rPr lang="en-US" dirty="0" smtClean="0"/>
              <a:t>TDD</a:t>
            </a:r>
            <a:r>
              <a:rPr lang="ru-RU" dirty="0" smtClean="0"/>
              <a:t>?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Сколько тестов?</a:t>
            </a:r>
          </a:p>
        </p:txBody>
      </p:sp>
    </p:spTree>
    <p:extLst>
      <p:ext uri="{BB962C8B-B14F-4D97-AF65-F5344CB8AC3E}">
        <p14:creationId xmlns:p14="http://schemas.microsoft.com/office/powerpoint/2010/main" val="372530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3655</TotalTime>
  <Words>278</Words>
  <Application>Microsoft Office PowerPoint</Application>
  <PresentationFormat>Экран (4:3)</PresentationFormat>
  <Paragraphs>76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Code Retreat</vt:lpstr>
      <vt:lpstr>Презентация PowerPoint</vt:lpstr>
      <vt:lpstr>Code Retreat</vt:lpstr>
      <vt:lpstr>Игра жизнь</vt:lpstr>
      <vt:lpstr>Игра жизнь</vt:lpstr>
      <vt:lpstr>Игра жизнь</vt:lpstr>
      <vt:lpstr>Сессия 1</vt:lpstr>
      <vt:lpstr>Презентация PowerPoint</vt:lpstr>
      <vt:lpstr>Сессия 1. Итоги</vt:lpstr>
      <vt:lpstr>Сессия 2</vt:lpstr>
      <vt:lpstr>Презентация PowerPoint</vt:lpstr>
      <vt:lpstr>Сессия 2. Итоги</vt:lpstr>
      <vt:lpstr>Сессия 3</vt:lpstr>
      <vt:lpstr>Презентация PowerPoint</vt:lpstr>
      <vt:lpstr>Сессия 3. Итоги</vt:lpstr>
      <vt:lpstr>Ваши впечатления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77</cp:revision>
  <dcterms:created xsi:type="dcterms:W3CDTF">2013-06-28T10:07:11Z</dcterms:created>
  <dcterms:modified xsi:type="dcterms:W3CDTF">2014-07-01T10:50:38Z</dcterms:modified>
</cp:coreProperties>
</file>