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6"/>
  </p:notesMasterIdLst>
  <p:sldIdLst>
    <p:sldId id="256" r:id="rId2"/>
    <p:sldId id="320" r:id="rId3"/>
    <p:sldId id="257" r:id="rId4"/>
    <p:sldId id="317" r:id="rId5"/>
    <p:sldId id="314" r:id="rId6"/>
    <p:sldId id="329" r:id="rId7"/>
    <p:sldId id="315" r:id="rId8"/>
    <p:sldId id="327" r:id="rId9"/>
    <p:sldId id="308" r:id="rId10"/>
    <p:sldId id="323" r:id="rId11"/>
    <p:sldId id="330" r:id="rId12"/>
    <p:sldId id="328" r:id="rId13"/>
    <p:sldId id="333" r:id="rId14"/>
    <p:sldId id="259" r:id="rId15"/>
    <p:sldId id="322" r:id="rId16"/>
    <p:sldId id="319" r:id="rId17"/>
    <p:sldId id="306" r:id="rId18"/>
    <p:sldId id="324" r:id="rId19"/>
    <p:sldId id="325" r:id="rId20"/>
    <p:sldId id="310" r:id="rId21"/>
    <p:sldId id="331" r:id="rId22"/>
    <p:sldId id="309" r:id="rId23"/>
    <p:sldId id="321" r:id="rId24"/>
    <p:sldId id="312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83" autoAdjust="0"/>
  </p:normalViewPr>
  <p:slideViewPr>
    <p:cSldViewPr>
      <p:cViewPr>
        <p:scale>
          <a:sx n="75" d="100"/>
          <a:sy n="75" d="100"/>
        </p:scale>
        <p:origin x="-9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15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39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accent5">
              <a:lumMod val="75000"/>
            </a:schemeClr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ru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ru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ru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XpnKHJAok8" TargetMode="External"/><Relationship Id="rId2" Type="http://schemas.openxmlformats.org/officeDocument/2006/relationships/hyperlink" Target="http://marklodato.github.io/visual-git-guide/index-ru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cottle.github.io/learnGitBranching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cottle.github.io/learnGitBranch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kontur-edu/intern-2014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-scm.com/book/ru" TargetMode="Externa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ru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--global user.name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"Pavel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Egorov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--global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user.email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"pe@kontur.ru"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4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7544" y="6074132"/>
            <a:ext cx="426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git-scm.com/book/ru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478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Создать новый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Выйдите </a:t>
            </a:r>
            <a:r>
              <a:rPr lang="ru-RU" dirty="0"/>
              <a:t>из </a:t>
            </a:r>
            <a:r>
              <a:rPr lang="ru-RU" dirty="0" err="1"/>
              <a:t>склонированного</a:t>
            </a:r>
            <a:r>
              <a:rPr lang="ru-RU" dirty="0"/>
              <a:t> </a:t>
            </a:r>
            <a:r>
              <a:rPr lang="ru-RU" dirty="0" err="1"/>
              <a:t>репозитория</a:t>
            </a:r>
            <a:endParaRPr lang="ru-RU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mkdir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repo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cd repo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44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400" b="1" dirty="0" err="1" smtClean="0">
                <a:solidFill>
                  <a:schemeClr val="accent2">
                    <a:lumMod val="50000"/>
                  </a:schemeClr>
                </a:solidFill>
              </a:rPr>
              <a:t>init</a:t>
            </a:r>
            <a:endParaRPr lang="en-US" sz="44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7544" y="6074132"/>
            <a:ext cx="426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git-scm.com/book/ru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066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Анатомия </a:t>
            </a:r>
            <a:r>
              <a:rPr lang="ru-RU" dirty="0" err="1" smtClean="0"/>
              <a:t>репозитория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5184576"/>
          </a:xfrm>
        </p:spPr>
        <p:txBody>
          <a:bodyPr>
            <a:normAutofit/>
          </a:bodyPr>
          <a:lstStyle/>
          <a:p>
            <a:r>
              <a:rPr lang="en-US" b="1" dirty="0" smtClean="0"/>
              <a:t>Local Repository</a:t>
            </a:r>
            <a:r>
              <a:rPr lang="en-US" dirty="0" smtClean="0"/>
              <a:t> — </a:t>
            </a:r>
            <a:r>
              <a:rPr lang="ru-RU" dirty="0" smtClean="0"/>
              <a:t>ваш </a:t>
            </a:r>
            <a:r>
              <a:rPr lang="ru-RU" dirty="0" err="1" smtClean="0"/>
              <a:t>репозиторий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smtClean="0"/>
              <a:t>то, что «</a:t>
            </a:r>
            <a:r>
              <a:rPr lang="ru-RU" dirty="0" err="1" smtClean="0"/>
              <a:t>закоммичено</a:t>
            </a:r>
            <a:r>
              <a:rPr lang="ru-RU" dirty="0" smtClean="0"/>
              <a:t>» (от команды </a:t>
            </a:r>
            <a:r>
              <a:rPr lang="en-US" dirty="0" smtClean="0"/>
              <a:t>commit)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храниться в файловой БД в директории </a:t>
            </a:r>
            <a:r>
              <a:rPr lang="en-US" dirty="0" smtClean="0"/>
              <a:t>.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b="1" dirty="0" smtClean="0"/>
              <a:t>Working tree</a:t>
            </a:r>
            <a:r>
              <a:rPr lang="ru-RU" dirty="0" smtClean="0"/>
              <a:t> — текущее состояние файлов;</a:t>
            </a:r>
            <a:br>
              <a:rPr lang="ru-RU" dirty="0" smtClean="0"/>
            </a:br>
            <a:r>
              <a:rPr lang="ru-RU" dirty="0" smtClean="0"/>
              <a:t>то, с чем идет работа (например в </a:t>
            </a:r>
            <a:r>
              <a:rPr lang="en-US" dirty="0" smtClean="0"/>
              <a:t>VS</a:t>
            </a:r>
            <a:r>
              <a:rPr lang="ru-RU" dirty="0" smtClean="0"/>
              <a:t>);</a:t>
            </a:r>
            <a:br>
              <a:rPr lang="ru-RU" dirty="0" smtClean="0"/>
            </a:br>
            <a:r>
              <a:rPr lang="ru-RU" dirty="0" smtClean="0"/>
              <a:t>хранится в директории </a:t>
            </a:r>
            <a:r>
              <a:rPr lang="ru-RU" dirty="0" err="1" smtClean="0"/>
              <a:t>репозитория</a:t>
            </a:r>
            <a:r>
              <a:rPr lang="ru-RU" dirty="0" smtClean="0"/>
              <a:t> вне </a:t>
            </a:r>
            <a:r>
              <a:rPr lang="en-US" dirty="0" smtClean="0"/>
              <a:t>.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b="1" dirty="0" smtClean="0"/>
              <a:t>Index</a:t>
            </a:r>
            <a:r>
              <a:rPr lang="en-US" dirty="0" smtClean="0"/>
              <a:t> —</a:t>
            </a:r>
            <a:r>
              <a:rPr lang="ru-RU" dirty="0" smtClean="0"/>
              <a:t> то, что «будет </a:t>
            </a:r>
            <a:r>
              <a:rPr lang="ru-RU" dirty="0" err="1" smtClean="0"/>
              <a:t>закоммичено</a:t>
            </a:r>
            <a:r>
              <a:rPr lang="ru-RU" dirty="0" smtClean="0"/>
              <a:t>»</a:t>
            </a:r>
            <a:endParaRPr lang="en-US" dirty="0" smtClean="0"/>
          </a:p>
          <a:p>
            <a:r>
              <a:rPr lang="en-US" b="1" dirty="0"/>
              <a:t>Remote Repository</a:t>
            </a:r>
            <a:r>
              <a:rPr lang="en-US" dirty="0"/>
              <a:t> </a:t>
            </a:r>
            <a:r>
              <a:rPr lang="en-US" dirty="0" smtClean="0"/>
              <a:t>—</a:t>
            </a:r>
            <a:r>
              <a:rPr lang="ru-RU" dirty="0" smtClean="0"/>
              <a:t> удаленный </a:t>
            </a:r>
            <a:r>
              <a:rPr lang="en-US" dirty="0" smtClean="0"/>
              <a:t>repo</a:t>
            </a:r>
            <a:r>
              <a:rPr lang="ru-RU" dirty="0" smtClean="0"/>
              <a:t>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то, что «запушено</a:t>
            </a:r>
            <a:r>
              <a:rPr lang="ru-RU" dirty="0" smtClean="0"/>
              <a:t>»</a:t>
            </a:r>
            <a:r>
              <a:rPr lang="en-US" dirty="0" smtClean="0"/>
              <a:t> (</a:t>
            </a:r>
            <a:r>
              <a:rPr lang="ru-RU" dirty="0" smtClean="0"/>
              <a:t>от команды </a:t>
            </a:r>
            <a:r>
              <a:rPr lang="en-US" dirty="0" smtClean="0"/>
              <a:t>push</a:t>
            </a:r>
            <a:r>
              <a:rPr lang="ru-RU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3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Анатомия </a:t>
            </a:r>
            <a:r>
              <a:rPr lang="ru-RU" dirty="0" err="1" smtClean="0"/>
              <a:t>репозитория</a:t>
            </a:r>
            <a:endParaRPr lang="ru-RU" dirty="0"/>
          </a:p>
        </p:txBody>
      </p:sp>
      <p:sp>
        <p:nvSpPr>
          <p:cNvPr id="5" name="AutoShape 2" descr="http://marklodato.github.io/visual-git-guide/basic-usag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://marklodato.github.io/visual-git-guide/basic-usag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http://marklodato.github.io/visual-git-guide/basic-usag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72816"/>
            <a:ext cx="7330512" cy="347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7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echo hello &gt; readme.txt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add –A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commit –m “add readme”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log</a:t>
            </a:r>
          </a:p>
          <a:p>
            <a:pPr marL="0" indent="0">
              <a:buNone/>
            </a:pPr>
            <a:endParaRPr lang="en-US" sz="36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544" y="6093296"/>
            <a:ext cx="426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git-scm.com/book/ru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145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gitignore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 file for C# language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Bb]in/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Oo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bj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*.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suo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*.user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7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4000" dirty="0" smtClean="0"/>
              <a:t>Commit</a:t>
            </a:r>
          </a:p>
          <a:p>
            <a:pPr lvl="1">
              <a:buFont typeface="Arial" charset="0"/>
              <a:buChar char="•"/>
            </a:pPr>
            <a:r>
              <a:rPr lang="en-US" sz="3600" dirty="0" smtClean="0"/>
              <a:t>Tree</a:t>
            </a:r>
          </a:p>
          <a:p>
            <a:pPr lvl="1">
              <a:buFont typeface="Arial" charset="0"/>
              <a:buChar char="•"/>
            </a:pPr>
            <a:r>
              <a:rPr lang="en-US" sz="3600" dirty="0" smtClean="0"/>
              <a:t>Author, Comment, Date, …</a:t>
            </a:r>
            <a:endParaRPr lang="en-US" sz="3600" dirty="0"/>
          </a:p>
          <a:p>
            <a:pPr lvl="1">
              <a:buFont typeface="Arial" charset="0"/>
              <a:buChar char="•"/>
            </a:pPr>
            <a:r>
              <a:rPr lang="en-US" sz="3600" dirty="0"/>
              <a:t>Parent </a:t>
            </a:r>
            <a:r>
              <a:rPr lang="en-US" sz="3600" dirty="0" err="1"/>
              <a:t>commit</a:t>
            </a:r>
            <a:r>
              <a:rPr lang="en-US" sz="3600" b="1" dirty="0" err="1"/>
              <a:t>S</a:t>
            </a:r>
            <a:endParaRPr lang="en-US" sz="3600" b="1" dirty="0"/>
          </a:p>
          <a:p>
            <a:pPr lvl="1">
              <a:buFont typeface="Arial" charset="0"/>
              <a:buChar char="•"/>
            </a:pPr>
            <a:r>
              <a:rPr lang="en-US" sz="3600" dirty="0"/>
              <a:t>Id (sha-1</a:t>
            </a:r>
            <a:r>
              <a:rPr lang="en-US" sz="3600" dirty="0" smtClean="0"/>
              <a:t>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359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en-US" dirty="0" smtClean="0"/>
              <a:t>Immutable history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16016" y="1340768"/>
            <a:ext cx="3647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Ничего не теряется!</a:t>
            </a:r>
          </a:p>
        </p:txBody>
      </p:sp>
    </p:spTree>
    <p:extLst>
      <p:ext uri="{BB962C8B-B14F-4D97-AF65-F5344CB8AC3E}">
        <p14:creationId xmlns:p14="http://schemas.microsoft.com/office/powerpoint/2010/main" val="325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branch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branch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branch-name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checkout &lt;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branch-name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checkout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commit|branch-name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aster</a:t>
            </a:r>
            <a:r>
              <a:rPr lang="ru-RU" dirty="0" smtClean="0"/>
              <a:t> </a:t>
            </a:r>
            <a:r>
              <a:rPr lang="ru-RU" dirty="0"/>
              <a:t>— имя основной </a:t>
            </a:r>
            <a:r>
              <a:rPr lang="ru-RU" dirty="0" smtClean="0"/>
              <a:t>ветки</a:t>
            </a:r>
            <a:endParaRPr lang="ru-RU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HEAD</a:t>
            </a:r>
            <a:r>
              <a:rPr lang="ru-RU" dirty="0" smtClean="0"/>
              <a:t> </a:t>
            </a:r>
            <a:r>
              <a:rPr lang="ru-RU" dirty="0"/>
              <a:t>— ссылка на ветку или </a:t>
            </a:r>
            <a:r>
              <a:rPr lang="ru-RU" dirty="0" err="1"/>
              <a:t>коммит</a:t>
            </a:r>
            <a:r>
              <a:rPr lang="ru-RU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Обновляется каждый </a:t>
            </a:r>
            <a:r>
              <a:rPr lang="en-US" dirty="0" err="1" smtClean="0"/>
              <a:t>git</a:t>
            </a:r>
            <a:r>
              <a:rPr lang="en-US" dirty="0" smtClean="0"/>
              <a:t>-commit</a:t>
            </a:r>
            <a:r>
              <a:rPr lang="ru-RU" dirty="0" smtClean="0"/>
              <a:t> из </a:t>
            </a:r>
            <a:r>
              <a:rPr lang="en-US" dirty="0" smtClean="0"/>
              <a:t>HEAD-</a:t>
            </a:r>
            <a:r>
              <a:rPr lang="ru-RU" dirty="0" smtClean="0"/>
              <a:t>а.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6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history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reset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commit|branch-name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&gt;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reset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HEAD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reset HEAD^^^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/>
              <a:t>По умолчанию </a:t>
            </a:r>
            <a:r>
              <a:rPr lang="en-US" dirty="0" smtClean="0"/>
              <a:t>reset </a:t>
            </a:r>
            <a:r>
              <a:rPr lang="ru-RU" dirty="0"/>
              <a:t>не меняет </a:t>
            </a:r>
            <a:r>
              <a:rPr lang="en-US" dirty="0" smtClean="0"/>
              <a:t>Working Tree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а меняет только указатель на текущий </a:t>
            </a:r>
            <a:r>
              <a:rPr lang="ru-RU" dirty="0" err="1" smtClean="0"/>
              <a:t>коммит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Но можно и </a:t>
            </a:r>
            <a:r>
              <a:rPr lang="en-US" dirty="0" smtClean="0"/>
              <a:t>Working Tree</a:t>
            </a:r>
            <a:r>
              <a:rPr lang="ru-RU" dirty="0" smtClean="0"/>
              <a:t> перетереть.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reset --hard HEAD^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8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91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&amp; Rebase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help merge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merge &lt;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commit|branch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help rebase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rebase &lt;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commit|branch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  <a:endParaRPr lang="en-US" dirty="0" smtClean="0"/>
          </a:p>
        </p:txBody>
      </p:sp>
      <p:pic>
        <p:nvPicPr>
          <p:cNvPr id="1026" name="Picture 2" descr="https://lh3.googleusercontent.com/PaH0ouUfRZpw3IpjmeODBzFEET6VXcQexeJFuOGhST2nJH1PYI1cPSL7H1UyzpR2LtWhyEDRrPLg5iMHwIUVY49iyR8uACki-TbebRmqy6YDJHILw484llM7QE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84784"/>
            <a:ext cx="19050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00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branches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</a:t>
            </a:r>
            <a:r>
              <a:rPr lang="ru-RU" dirty="0" smtClean="0"/>
              <a:t>Почти</a:t>
            </a:r>
            <a:r>
              <a:rPr lang="en-US" dirty="0"/>
              <a:t>]</a:t>
            </a:r>
            <a:r>
              <a:rPr lang="ru-RU" dirty="0" smtClean="0"/>
              <a:t> обычные </a:t>
            </a:r>
            <a:r>
              <a:rPr lang="ru-RU" dirty="0"/>
              <a:t>ветки, </a:t>
            </a:r>
            <a:r>
              <a:rPr lang="en-US" dirty="0"/>
              <a:t>HEAD</a:t>
            </a:r>
            <a:r>
              <a:rPr lang="ru-RU" dirty="0"/>
              <a:t> которых нельзя </a:t>
            </a:r>
            <a:r>
              <a:rPr lang="ru-RU" dirty="0" smtClean="0"/>
              <a:t>двигать.</a:t>
            </a: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clone &lt;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&gt;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вместо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init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/>
              <a:t>Создает кроме</a:t>
            </a:r>
            <a:r>
              <a:rPr lang="en-US" dirty="0" smtClean="0"/>
              <a:t> master</a:t>
            </a:r>
            <a:r>
              <a:rPr lang="ru-RU" dirty="0" smtClean="0"/>
              <a:t> ещё и </a:t>
            </a:r>
            <a:r>
              <a:rPr lang="en-US" dirty="0" smtClean="0"/>
              <a:t>remote branch </a:t>
            </a:r>
            <a:r>
              <a:rPr lang="ru-RU" dirty="0" smtClean="0"/>
              <a:t>с именем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remotes/origin/master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HEAD</a:t>
            </a:r>
            <a:r>
              <a:rPr lang="ru-RU" dirty="0" smtClean="0"/>
              <a:t> этой ветки двигается сам при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fetch</a:t>
            </a:r>
            <a:r>
              <a:rPr lang="ru-RU" dirty="0"/>
              <a:t> </a:t>
            </a:r>
            <a:r>
              <a:rPr lang="ru-RU" dirty="0" smtClean="0"/>
              <a:t>— получении данных с </a:t>
            </a:r>
            <a:r>
              <a:rPr lang="en-US" dirty="0" smtClean="0"/>
              <a:t>remote repo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remote --verbose</a:t>
            </a:r>
            <a:endParaRPr lang="ru-RU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clone &lt;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вместо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init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fetch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pull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вместо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fetch + get merge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push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pull –rebase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читать?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help &lt;command&gt;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Git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: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 наглядная справка</a:t>
            </a:r>
            <a:r>
              <a:rPr lang="en-US" dirty="0"/>
              <a:t> (</a:t>
            </a:r>
            <a:r>
              <a:rPr lang="en-US" dirty="0" err="1"/>
              <a:t>ru</a:t>
            </a:r>
            <a:r>
              <a:rPr lang="en-US" dirty="0"/>
              <a:t>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hlinkClick r:id="rId2"/>
            </a:endParaRPr>
          </a:p>
          <a:p>
            <a:r>
              <a:rPr lang="en-US" dirty="0" smtClean="0">
                <a:hlinkClick r:id="rId2"/>
              </a:rPr>
              <a:t>Pro </a:t>
            </a:r>
            <a:r>
              <a:rPr lang="en-US" dirty="0" err="1" smtClean="0">
                <a:hlinkClick r:id="rId2"/>
              </a:rPr>
              <a:t>Git</a:t>
            </a:r>
            <a:r>
              <a:rPr lang="en-US" dirty="0" smtClean="0">
                <a:hlinkClick r:id="rId2"/>
              </a:rPr>
              <a:t> Book</a:t>
            </a:r>
            <a:r>
              <a:rPr lang="en-US" dirty="0" smtClean="0"/>
              <a:t> (</a:t>
            </a:r>
            <a:r>
              <a:rPr lang="en-US" dirty="0" err="1" smtClean="0"/>
              <a:t>ru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>
                <a:hlinkClick r:id="rId3"/>
              </a:rPr>
              <a:t>Tech Talk: Linus Torvalds on </a:t>
            </a:r>
            <a:r>
              <a:rPr lang="en-US" dirty="0" err="1" smtClean="0">
                <a:hlinkClick r:id="rId3"/>
              </a:rPr>
              <a:t>git</a:t>
            </a:r>
            <a:r>
              <a:rPr lang="en-US" dirty="0" smtClean="0"/>
              <a:t> </a:t>
            </a:r>
            <a:r>
              <a:rPr lang="en-US" dirty="0"/>
              <a:t>(video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4"/>
              </a:rPr>
              <a:t>http://pcottle.github.io/learnGitBranching/</a:t>
            </a:r>
            <a:endParaRPr lang="ru-RU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7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http://pcottle.github.io/learnGitBranching/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dirty="0" smtClean="0"/>
              <a:t>Я и Петя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Я и… 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истории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CVS — </a:t>
            </a:r>
            <a:r>
              <a:rPr lang="ru-RU" dirty="0" smtClean="0"/>
              <a:t>история одного профессора</a:t>
            </a:r>
          </a:p>
          <a:p>
            <a:pPr marL="0" indent="0">
              <a:buNone/>
            </a:pPr>
            <a:r>
              <a:rPr lang="en-US" dirty="0" smtClean="0"/>
              <a:t>SVN</a:t>
            </a:r>
            <a:r>
              <a:rPr lang="ru-RU" dirty="0" smtClean="0"/>
              <a:t> — «</a:t>
            </a:r>
            <a:r>
              <a:rPr lang="en-US" dirty="0" smtClean="0"/>
              <a:t>CVS done right!</a:t>
            </a:r>
            <a:r>
              <a:rPr lang="ru-RU" dirty="0" smtClean="0"/>
              <a:t>»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атомарность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скорость</a:t>
            </a:r>
            <a:r>
              <a:rPr lang="en-US" dirty="0" smtClean="0"/>
              <a:t>(</a:t>
            </a:r>
            <a:r>
              <a:rPr lang="ru-RU" dirty="0" smtClean="0"/>
              <a:t>локальная чистая копия)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— </a:t>
            </a:r>
            <a:r>
              <a:rPr lang="ru-RU" dirty="0" smtClean="0"/>
              <a:t>«в </a:t>
            </a:r>
            <a:r>
              <a:rPr lang="en-US" dirty="0" smtClean="0"/>
              <a:t>CVS </a:t>
            </a:r>
            <a:r>
              <a:rPr lang="ru-RU" dirty="0" smtClean="0"/>
              <a:t>всё сделано неправильно»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</a:t>
            </a:r>
            <a:r>
              <a:rPr lang="ru-RU" dirty="0" err="1" smtClean="0"/>
              <a:t>распределенность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+ маленькие </a:t>
            </a:r>
            <a:r>
              <a:rPr lang="ru-RU" dirty="0" err="1"/>
              <a:t>репозитории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больше скорости (локальная история)</a:t>
            </a:r>
          </a:p>
        </p:txBody>
      </p:sp>
    </p:spTree>
    <p:extLst>
      <p:ext uri="{BB962C8B-B14F-4D97-AF65-F5344CB8AC3E}">
        <p14:creationId xmlns:p14="http://schemas.microsoft.com/office/powerpoint/2010/main" val="95595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Github.com</a:t>
            </a:r>
            <a:endParaRPr lang="ru-RU" dirty="0"/>
          </a:p>
        </p:txBody>
      </p:sp>
      <p:pic>
        <p:nvPicPr>
          <p:cNvPr id="1026" name="Picture 2" descr="File:Octocat, a Mascot of Git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56" y="1196752"/>
            <a:ext cx="3614836" cy="36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5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Клиенты </a:t>
            </a:r>
            <a:r>
              <a:rPr lang="en-US" dirty="0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Tortoise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/>
              <a:t>Git</a:t>
            </a:r>
            <a:r>
              <a:rPr lang="en-US" dirty="0"/>
              <a:t> Extensions</a:t>
            </a:r>
            <a:r>
              <a:rPr lang="en-US" dirty="0" smtClean="0"/>
              <a:t> / </a:t>
            </a:r>
            <a:br>
              <a:rPr lang="en-US" dirty="0" smtClean="0"/>
            </a:br>
            <a:r>
              <a:rPr lang="en-US" dirty="0" err="1" smtClean="0"/>
              <a:t>GitHub</a:t>
            </a:r>
            <a:r>
              <a:rPr lang="en-US" dirty="0" smtClean="0"/>
              <a:t> for Windows / </a:t>
            </a:r>
            <a:r>
              <a:rPr lang="en-US" dirty="0" err="1" smtClean="0"/>
              <a:t>SourceTree</a:t>
            </a:r>
            <a:r>
              <a:rPr lang="en-US" dirty="0" smtClean="0"/>
              <a:t> / …</a:t>
            </a:r>
            <a:endParaRPr lang="ru-RU" dirty="0" smtClean="0"/>
          </a:p>
          <a:p>
            <a:r>
              <a:rPr lang="ru-RU" dirty="0"/>
              <a:t>Настоящая, полная документация</a:t>
            </a:r>
            <a:r>
              <a:rPr lang="en-US" dirty="0"/>
              <a:t> </a:t>
            </a:r>
            <a:r>
              <a:rPr lang="ru-RU" dirty="0"/>
              <a:t>есть только </a:t>
            </a:r>
            <a:r>
              <a:rPr lang="ru-RU" dirty="0" smtClean="0"/>
              <a:t>на</a:t>
            </a:r>
            <a:r>
              <a:rPr lang="en-US" dirty="0" smtClean="0"/>
              <a:t> command line interface (CLI)</a:t>
            </a:r>
            <a:endParaRPr lang="en-US" dirty="0"/>
          </a:p>
          <a:p>
            <a:r>
              <a:rPr lang="en-US" dirty="0"/>
              <a:t>CLI</a:t>
            </a:r>
            <a:r>
              <a:rPr lang="ru-RU" dirty="0"/>
              <a:t> автоматизируется! </a:t>
            </a:r>
            <a:endParaRPr lang="ru-RU" dirty="0" smtClean="0"/>
          </a:p>
          <a:p>
            <a:r>
              <a:rPr lang="ru-RU" dirty="0" smtClean="0"/>
              <a:t>Проще </a:t>
            </a:r>
            <a:r>
              <a:rPr lang="ru-RU" dirty="0"/>
              <a:t>объяснять логику </a:t>
            </a:r>
            <a:r>
              <a:rPr lang="ru-RU" dirty="0" smtClean="0"/>
              <a:t>работы</a:t>
            </a:r>
          </a:p>
          <a:p>
            <a:r>
              <a:rPr lang="en-US" dirty="0" smtClean="0"/>
              <a:t>GUI</a:t>
            </a:r>
            <a:r>
              <a:rPr lang="ru-RU" dirty="0" smtClean="0"/>
              <a:t>-клиенты вы освоите самостоятельно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72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68560" y="274638"/>
            <a:ext cx="8229600" cy="1143000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ru-RU" dirty="0"/>
          </a:p>
        </p:txBody>
      </p:sp>
      <p:pic>
        <p:nvPicPr>
          <p:cNvPr id="1028" name="Picture 4" descr="Git: Git Bash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" y="215478"/>
            <a:ext cx="368617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gF8mxAinm1S3BGMNMYAqIZGFdb0nT3UClWIqDYkSstmloRdClumeIURfq0B-BDSpr97FAGmcL4AkCKbYqbMt5MD4pgBBp9BLoMksZUhJHMwUCp4tenEea8kZRrP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37694"/>
            <a:ext cx="7292330" cy="54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3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323528" y="2454214"/>
            <a:ext cx="8553636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github.com/kontur-edu/intern-2014.git</a:t>
            </a:r>
            <a:r>
              <a:rPr lang="en-US" sz="2400" dirty="0" smtClean="0"/>
              <a:t>  </a:t>
            </a: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871" y="726022"/>
            <a:ext cx="2414479" cy="223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6679871" y="1306580"/>
            <a:ext cx="625518" cy="2047734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67544" y="6074132"/>
            <a:ext cx="426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5"/>
              </a:rPr>
              <a:t>http://</a:t>
            </a:r>
            <a:r>
              <a:rPr lang="en-US" sz="2800" dirty="0" smtClean="0">
                <a:hlinkClick r:id="rId5"/>
              </a:rPr>
              <a:t>git-scm.com/book/ru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79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&lt;command&gt; &lt;parameters&gt;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40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 help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help &lt;command&gt;</a:t>
            </a:r>
            <a:endParaRPr lang="ru-RU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command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 -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h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7544" y="6074132"/>
            <a:ext cx="426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git-scm.com/book/ru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444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5214</TotalTime>
  <Words>400</Words>
  <Application>Microsoft Office PowerPoint</Application>
  <PresentationFormat>Экран (4:3)</PresentationFormat>
  <Paragraphs>119</Paragraphs>
  <Slides>24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git</vt:lpstr>
      <vt:lpstr>Установка</vt:lpstr>
      <vt:lpstr>Зачем?</vt:lpstr>
      <vt:lpstr>Немного истории</vt:lpstr>
      <vt:lpstr>Github.com</vt:lpstr>
      <vt:lpstr>Клиенты GIT</vt:lpstr>
      <vt:lpstr>   Git Bash</vt:lpstr>
      <vt:lpstr>Clone</vt:lpstr>
      <vt:lpstr>Документация</vt:lpstr>
      <vt:lpstr>Настройка</vt:lpstr>
      <vt:lpstr>Создать новый репозиторий</vt:lpstr>
      <vt:lpstr>Анатомия репозитория</vt:lpstr>
      <vt:lpstr>Анатомия репозитория</vt:lpstr>
      <vt:lpstr>Commit</vt:lpstr>
      <vt:lpstr>.gitignore</vt:lpstr>
      <vt:lpstr>History</vt:lpstr>
      <vt:lpstr>Immutable history</vt:lpstr>
      <vt:lpstr>Branches</vt:lpstr>
      <vt:lpstr>Immutable history</vt:lpstr>
      <vt:lpstr>Merge &amp; Rebase</vt:lpstr>
      <vt:lpstr>Remote branches</vt:lpstr>
      <vt:lpstr>Remotes</vt:lpstr>
      <vt:lpstr>Что читать?</vt:lpstr>
      <vt:lpstr>Игра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82</cp:revision>
  <dcterms:created xsi:type="dcterms:W3CDTF">2013-06-28T10:07:11Z</dcterms:created>
  <dcterms:modified xsi:type="dcterms:W3CDTF">2014-07-02T05:25:12Z</dcterms:modified>
</cp:coreProperties>
</file>