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BC35D8A-1840-4A04-9245-79F1B4094EB1}" type="datetimeFigureOut">
              <a:rPr lang="en-IN" smtClean="0"/>
              <a:t>04/07/2023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1842-3951-4D32-9D8B-DE5DE6FF34D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7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5D8A-1840-4A04-9245-79F1B4094EB1}" type="datetimeFigureOut">
              <a:rPr lang="en-IN" smtClean="0"/>
              <a:t>04/07/2023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1842-3951-4D32-9D8B-DE5DE6FF3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28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5D8A-1840-4A04-9245-79F1B4094EB1}" type="datetimeFigureOut">
              <a:rPr lang="en-IN" smtClean="0"/>
              <a:t>04/07/2023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1842-3951-4D32-9D8B-DE5DE6FF34DE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55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5D8A-1840-4A04-9245-79F1B4094EB1}" type="datetimeFigureOut">
              <a:rPr lang="en-IN" smtClean="0"/>
              <a:t>04/07/2023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1842-3951-4D32-9D8B-DE5DE6FF3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58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5D8A-1840-4A04-9245-79F1B4094EB1}" type="datetimeFigureOut">
              <a:rPr lang="en-IN" smtClean="0"/>
              <a:t>04/07/2023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1842-3951-4D32-9D8B-DE5DE6FF34D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25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5D8A-1840-4A04-9245-79F1B4094EB1}" type="datetimeFigureOut">
              <a:rPr lang="en-IN" smtClean="0"/>
              <a:t>04/07/2023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1842-3951-4D32-9D8B-DE5DE6FF3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54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5D8A-1840-4A04-9245-79F1B4094EB1}" type="datetimeFigureOut">
              <a:rPr lang="en-IN" smtClean="0"/>
              <a:t>04/07/2023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1842-3951-4D32-9D8B-DE5DE6FF3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18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5D8A-1840-4A04-9245-79F1B4094EB1}" type="datetimeFigureOut">
              <a:rPr lang="en-IN" smtClean="0"/>
              <a:t>04/07/2023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1842-3951-4D32-9D8B-DE5DE6FF3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33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5D8A-1840-4A04-9245-79F1B4094EB1}" type="datetimeFigureOut">
              <a:rPr lang="en-IN" smtClean="0"/>
              <a:t>04/07/2023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1842-3951-4D32-9D8B-DE5DE6FF3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85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5D8A-1840-4A04-9245-79F1B4094EB1}" type="datetimeFigureOut">
              <a:rPr lang="en-IN" smtClean="0"/>
              <a:t>04/07/2023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1842-3951-4D32-9D8B-DE5DE6FF3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46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5D8A-1840-4A04-9245-79F1B4094EB1}" type="datetimeFigureOut">
              <a:rPr lang="en-IN" smtClean="0"/>
              <a:t>04/07/2023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1842-3951-4D32-9D8B-DE5DE6FF34D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96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BC35D8A-1840-4A04-9245-79F1B4094EB1}" type="datetimeFigureOut">
              <a:rPr lang="en-IN" smtClean="0"/>
              <a:t>04/07/2023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37C1842-3951-4D32-9D8B-DE5DE6FF34DE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30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DDC12-B7AD-1050-C6D4-E03695479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96" y="977900"/>
            <a:ext cx="6539558" cy="3327734"/>
          </a:xfrm>
        </p:spPr>
        <p:txBody>
          <a:bodyPr anchor="b">
            <a:normAutofit/>
          </a:bodyPr>
          <a:lstStyle/>
          <a:p>
            <a:r>
              <a:rPr lang="en-US" sz="5400"/>
              <a:t>Angular Final Project</a:t>
            </a:r>
            <a:endParaRPr lang="en-IN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AA61F-022B-8687-A6BA-EF2CB4E39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96" y="4621235"/>
            <a:ext cx="6539558" cy="1225028"/>
          </a:xfrm>
        </p:spPr>
        <p:txBody>
          <a:bodyPr anchor="t">
            <a:normAutofit/>
          </a:bodyPr>
          <a:lstStyle/>
          <a:p>
            <a:pPr algn="r"/>
            <a:r>
              <a:rPr lang="en-US" sz="2000"/>
              <a:t>Role Assigning Portal</a:t>
            </a:r>
            <a:endParaRPr lang="en-IN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245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5F59-68C0-AEE1-6FBA-66CDFFE5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 denied when user add customer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600E46-09AA-4C98-7249-5FAC47A0D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358725"/>
            <a:ext cx="9720262" cy="3877274"/>
          </a:xfrm>
        </p:spPr>
      </p:pic>
    </p:spTree>
    <p:extLst>
      <p:ext uri="{BB962C8B-B14F-4D97-AF65-F5344CB8AC3E}">
        <p14:creationId xmlns:p14="http://schemas.microsoft.com/office/powerpoint/2010/main" val="2471525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4800-BDC3-6FCB-2FE0-53E593DD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Logout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1E108F-8150-A704-0DE4-8B41CD904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360" y="2286000"/>
            <a:ext cx="8339418" cy="4022725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47C50AA-05B6-F2E3-621E-C9D77652868B}"/>
              </a:ext>
            </a:extLst>
          </p:cNvPr>
          <p:cNvSpPr/>
          <p:nvPr/>
        </p:nvSpPr>
        <p:spPr>
          <a:xfrm>
            <a:off x="9601200" y="2057400"/>
            <a:ext cx="1333500" cy="1057275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7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7DEB-EE99-F3AE-71B7-B4944ADE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Environment SETUP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E6C47-0824-7CC5-835E-A125F7A09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b="1" u="sng" dirty="0">
                <a:solidFill>
                  <a:schemeClr val="tx1"/>
                </a:solidFill>
                <a:latin typeface="Sabon Next LT (Body)"/>
              </a:rPr>
              <a:t>Images</a:t>
            </a:r>
          </a:p>
          <a:p>
            <a:r>
              <a:rPr lang="en-US" sz="2800" dirty="0">
                <a:solidFill>
                  <a:schemeClr val="tx1"/>
                </a:solidFill>
                <a:latin typeface="Sabon Next LT (Body)"/>
              </a:rPr>
              <a:t>Nginx Server </a:t>
            </a:r>
          </a:p>
          <a:p>
            <a:r>
              <a:rPr lang="en-IN" dirty="0">
                <a:latin typeface="Sabon Next LT (Body)"/>
              </a:rPr>
              <a:t>http://localhost:8086/</a:t>
            </a:r>
            <a:endParaRPr lang="en-IN" sz="2800" b="0" dirty="0">
              <a:solidFill>
                <a:schemeClr val="tx1"/>
              </a:solidFill>
              <a:effectLst/>
              <a:latin typeface="Sabon Next LT (Body)"/>
            </a:endParaRPr>
          </a:p>
          <a:p>
            <a:endParaRPr lang="en-IN" dirty="0">
              <a:latin typeface="Sabon Next LT (Body)"/>
            </a:endParaRPr>
          </a:p>
          <a:p>
            <a:r>
              <a:rPr lang="en-US" sz="3200" b="1" u="sng" dirty="0">
                <a:solidFill>
                  <a:schemeClr val="tx1"/>
                </a:solidFill>
                <a:latin typeface="Sabon Next LT (Body)"/>
              </a:rPr>
              <a:t>Data</a:t>
            </a:r>
          </a:p>
          <a:p>
            <a:r>
              <a:rPr lang="en-US" sz="2800" dirty="0" err="1">
                <a:solidFill>
                  <a:schemeClr val="tx1"/>
                </a:solidFill>
                <a:latin typeface="Sabon Next LT (Body)"/>
              </a:rPr>
              <a:t>json</a:t>
            </a:r>
            <a:r>
              <a:rPr lang="en-US" sz="2800" dirty="0">
                <a:solidFill>
                  <a:schemeClr val="tx1"/>
                </a:solidFill>
                <a:latin typeface="Sabon Next LT (Body)"/>
              </a:rPr>
              <a:t>-server-auth</a:t>
            </a:r>
          </a:p>
          <a:p>
            <a:r>
              <a:rPr lang="en-US" sz="2800" dirty="0" err="1">
                <a:solidFill>
                  <a:schemeClr val="tx1"/>
                </a:solidFill>
                <a:latin typeface="Sabon Next LT (Body)"/>
              </a:rPr>
              <a:t>json</a:t>
            </a:r>
            <a:r>
              <a:rPr lang="en-US" sz="2800" dirty="0">
                <a:solidFill>
                  <a:schemeClr val="tx1"/>
                </a:solidFill>
                <a:latin typeface="Sabon Next LT (Body)"/>
              </a:rPr>
              <a:t>-server-auth --port 4500 </a:t>
            </a:r>
            <a:r>
              <a:rPr lang="en-US" sz="2800" dirty="0" err="1">
                <a:solidFill>
                  <a:schemeClr val="tx1"/>
                </a:solidFill>
                <a:latin typeface="Sabon Next LT (Body)"/>
              </a:rPr>
              <a:t>data.json</a:t>
            </a:r>
            <a:endParaRPr lang="en-US" sz="2800" dirty="0">
              <a:solidFill>
                <a:schemeClr val="tx1"/>
              </a:solidFill>
              <a:latin typeface="Sabon Next LT (Body)"/>
            </a:endParaRPr>
          </a:p>
          <a:p>
            <a:r>
              <a:rPr lang="en-IN" dirty="0">
                <a:latin typeface="Sabon Next LT (Body)"/>
              </a:rPr>
              <a:t>http://localhost:4500/</a:t>
            </a:r>
          </a:p>
          <a:p>
            <a:endParaRPr lang="en-IN" dirty="0">
              <a:latin typeface="Sabon Next LT (Body)"/>
            </a:endParaRPr>
          </a:p>
          <a:p>
            <a:r>
              <a:rPr lang="en-US" b="1" u="sng" dirty="0">
                <a:solidFill>
                  <a:schemeClr val="tx1"/>
                </a:solidFill>
              </a:rPr>
              <a:t>Output – Browser</a:t>
            </a:r>
          </a:p>
          <a:p>
            <a:r>
              <a:rPr lang="en-IN" sz="2800" b="0" dirty="0">
                <a:solidFill>
                  <a:schemeClr val="tx1"/>
                </a:solidFill>
                <a:effectLst/>
                <a:latin typeface="Sabon Next LT (Body)"/>
              </a:rPr>
              <a:t>http://localhost:4200/</a:t>
            </a:r>
          </a:p>
          <a:p>
            <a:endParaRPr lang="en-IN" sz="2800" b="0" dirty="0">
              <a:solidFill>
                <a:schemeClr val="tx1"/>
              </a:solidFill>
              <a:effectLst/>
              <a:latin typeface="Sabon Next LT (Body)"/>
            </a:endParaRPr>
          </a:p>
          <a:p>
            <a:endParaRPr lang="en-IN" sz="2800" b="0" dirty="0">
              <a:solidFill>
                <a:schemeClr val="tx1"/>
              </a:solidFill>
              <a:effectLst/>
              <a:latin typeface="Sabon Next LT (Body)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4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1CB2-20AA-3618-13AC-1DC067028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1325563"/>
          </a:xfrm>
        </p:spPr>
        <p:txBody>
          <a:bodyPr/>
          <a:lstStyle/>
          <a:p>
            <a:r>
              <a:rPr lang="en-US" b="1" u="sng" dirty="0"/>
              <a:t>Login Page</a:t>
            </a:r>
            <a:endParaRPr lang="en-IN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A581F2-89F8-8D84-9452-7086447A9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573" y="2286000"/>
            <a:ext cx="7082992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A885C8-AF10-A822-1DD0-CA0CA25CCC0D}"/>
              </a:ext>
            </a:extLst>
          </p:cNvPr>
          <p:cNvSpPr txBox="1"/>
          <p:nvPr/>
        </p:nvSpPr>
        <p:spPr>
          <a:xfrm>
            <a:off x="1050925" y="1543011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25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62B6-85F3-AB47-2D8C-8576ADC7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 Page </a:t>
            </a:r>
            <a:r>
              <a:rPr lang="en-US" dirty="0"/>
              <a:t>– Admin Role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219F21-CFCA-4E06-C23F-D26FD9CB5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965" y="2286000"/>
            <a:ext cx="8948207" cy="4022725"/>
          </a:xfrm>
        </p:spPr>
      </p:pic>
    </p:spTree>
    <p:extLst>
      <p:ext uri="{BB962C8B-B14F-4D97-AF65-F5344CB8AC3E}">
        <p14:creationId xmlns:p14="http://schemas.microsoft.com/office/powerpoint/2010/main" val="235581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97EE-D92F-ABC0-28AE-B7CE463B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menu click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4D5C9B-A840-6517-9598-D6F51E1F8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365" y="2286000"/>
            <a:ext cx="9329408" cy="4022725"/>
          </a:xfrm>
        </p:spPr>
      </p:pic>
    </p:spTree>
    <p:extLst>
      <p:ext uri="{BB962C8B-B14F-4D97-AF65-F5344CB8AC3E}">
        <p14:creationId xmlns:p14="http://schemas.microsoft.com/office/powerpoint/2010/main" val="46333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4123-6595-EBF2-C357-0236B594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ListingUser</a:t>
            </a:r>
            <a:r>
              <a:rPr lang="en-US" b="1" dirty="0"/>
              <a:t> role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91A14E-D5A3-6306-4308-20118708B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143" y="2286000"/>
            <a:ext cx="8517852" cy="4022725"/>
          </a:xfrm>
        </p:spPr>
      </p:pic>
    </p:spTree>
    <p:extLst>
      <p:ext uri="{BB962C8B-B14F-4D97-AF65-F5344CB8AC3E}">
        <p14:creationId xmlns:p14="http://schemas.microsoft.com/office/powerpoint/2010/main" val="107311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227C-07F2-2ADA-B4B3-7C88A063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Updating user role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28C2A0-A8BF-7F82-8DD6-0C402A888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1805" y="2286000"/>
            <a:ext cx="4804527" cy="4022725"/>
          </a:xfrm>
        </p:spPr>
      </p:pic>
    </p:spTree>
    <p:extLst>
      <p:ext uri="{BB962C8B-B14F-4D97-AF65-F5344CB8AC3E}">
        <p14:creationId xmlns:p14="http://schemas.microsoft.com/office/powerpoint/2010/main" val="411051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E9A8-CAE5-246F-1183-55C3DDBA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Updated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4E818-74FA-A5AD-6405-F19387F05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361" y="2286000"/>
            <a:ext cx="8231415" cy="4022725"/>
          </a:xfrm>
        </p:spPr>
      </p:pic>
    </p:spTree>
    <p:extLst>
      <p:ext uri="{BB962C8B-B14F-4D97-AF65-F5344CB8AC3E}">
        <p14:creationId xmlns:p14="http://schemas.microsoft.com/office/powerpoint/2010/main" val="3511922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FE4F-E7AC-E765-B906-328B262D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 Page – User Role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E0401A-9435-346B-4E59-E71AF26E7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915" y="2286000"/>
            <a:ext cx="8600308" cy="4022725"/>
          </a:xfrm>
        </p:spPr>
      </p:pic>
    </p:spTree>
    <p:extLst>
      <p:ext uri="{BB962C8B-B14F-4D97-AF65-F5344CB8AC3E}">
        <p14:creationId xmlns:p14="http://schemas.microsoft.com/office/powerpoint/2010/main" val="717744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71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Black</vt:lpstr>
      <vt:lpstr>Sabon Next LT (Body)</vt:lpstr>
      <vt:lpstr>Tw Cen MT</vt:lpstr>
      <vt:lpstr>Tw Cen MT Condensed</vt:lpstr>
      <vt:lpstr>Wingdings 3</vt:lpstr>
      <vt:lpstr>Integral</vt:lpstr>
      <vt:lpstr>Angular Final Project</vt:lpstr>
      <vt:lpstr>Environment SETUP </vt:lpstr>
      <vt:lpstr>Login Page</vt:lpstr>
      <vt:lpstr>Home Page – Admin Role</vt:lpstr>
      <vt:lpstr>User menu click</vt:lpstr>
      <vt:lpstr>ListingUser role</vt:lpstr>
      <vt:lpstr>Updating user role</vt:lpstr>
      <vt:lpstr>Updated</vt:lpstr>
      <vt:lpstr>Home Page – User Role</vt:lpstr>
      <vt:lpstr>Access denied when user add customer</vt:lpstr>
      <vt:lpstr>Logout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Final Project</dc:title>
  <dc:creator>Nithya M</dc:creator>
  <cp:lastModifiedBy>Nithya M</cp:lastModifiedBy>
  <cp:revision>1</cp:revision>
  <dcterms:created xsi:type="dcterms:W3CDTF">2023-07-04T17:59:15Z</dcterms:created>
  <dcterms:modified xsi:type="dcterms:W3CDTF">2023-07-05T04:28:49Z</dcterms:modified>
</cp:coreProperties>
</file>