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97" r:id="rId5"/>
    <p:sldId id="293" r:id="rId6"/>
    <p:sldId id="279" r:id="rId7"/>
    <p:sldId id="301" r:id="rId8"/>
    <p:sldId id="269" r:id="rId9"/>
    <p:sldId id="304" r:id="rId10"/>
    <p:sldId id="303" r:id="rId11"/>
    <p:sldId id="305" r:id="rId12"/>
    <p:sldId id="276" r:id="rId13"/>
    <p:sldId id="268" r:id="rId14"/>
    <p:sldId id="306" r:id="rId15"/>
    <p:sldId id="307" r:id="rId16"/>
    <p:sldId id="28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400"/>
    <a:srgbClr val="728DAB"/>
    <a:srgbClr val="446992"/>
    <a:srgbClr val="263E5A"/>
    <a:srgbClr val="C95B3A"/>
    <a:srgbClr val="44678D"/>
    <a:srgbClr val="AEC2D8"/>
    <a:srgbClr val="98432A"/>
    <a:srgbClr val="D6E0EB"/>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839" autoAdjust="0"/>
  </p:normalViewPr>
  <p:slideViewPr>
    <p:cSldViewPr snapToGrid="0" showGuides="1">
      <p:cViewPr varScale="1">
        <p:scale>
          <a:sx n="81" d="100"/>
          <a:sy n="81" d="100"/>
        </p:scale>
        <p:origin x="754" y="53"/>
      </p:cViewPr>
      <p:guideLst>
        <p:guide orient="horz" pos="1536"/>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sz="1600" dirty="0"/>
              <a:t>Bar plots on category wise claims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74</c:v>
                </c:pt>
                <c:pt idx="1">
                  <c:v>70</c:v>
                </c:pt>
                <c:pt idx="2">
                  <c:v>65</c:v>
                </c:pt>
                <c:pt idx="3">
                  <c:v>63</c:v>
                </c:pt>
              </c:numCache>
            </c:numRef>
          </c:val>
          <c:extLst>
            <c:ext xmlns:c16="http://schemas.microsoft.com/office/drawing/2014/chart" uri="{C3380CC4-5D6E-409C-BE32-E72D297353CC}">
              <c16:uniqueId val="{00000000-AE20-4441-A51E-4E3102AD7B92}"/>
            </c:ext>
          </c:extLst>
        </c:ser>
        <c:ser>
          <c:idx val="1"/>
          <c:order val="1"/>
          <c:tx>
            <c:strRef>
              <c:f>Sheet1!$C$1</c:f>
              <c:strCache>
                <c:ptCount val="1"/>
                <c:pt idx="0">
                  <c:v>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8</c:v>
                </c:pt>
                <c:pt idx="1">
                  <c:v>6</c:v>
                </c:pt>
                <c:pt idx="2">
                  <c:v>5.7</c:v>
                </c:pt>
                <c:pt idx="3">
                  <c:v>5.6</c:v>
                </c:pt>
              </c:numCache>
            </c:numRef>
          </c:val>
          <c:extLst>
            <c:ext xmlns:c16="http://schemas.microsoft.com/office/drawing/2014/chart" uri="{C3380CC4-5D6E-409C-BE32-E72D297353CC}">
              <c16:uniqueId val="{00000001-AE20-4441-A51E-4E3102AD7B92}"/>
            </c:ext>
          </c:extLst>
        </c:ser>
        <c:dLbls>
          <c:showLegendKey val="0"/>
          <c:showVal val="0"/>
          <c:showCatName val="0"/>
          <c:showSerName val="0"/>
          <c:showPercent val="0"/>
          <c:showBubbleSize val="0"/>
        </c:dLbls>
        <c:gapWidth val="100"/>
        <c:overlap val="-24"/>
        <c:axId val="766466368"/>
        <c:axId val="766463488"/>
      </c:barChart>
      <c:catAx>
        <c:axId val="76646636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66463488"/>
        <c:crosses val="autoZero"/>
        <c:auto val="1"/>
        <c:lblAlgn val="ctr"/>
        <c:lblOffset val="100"/>
        <c:noMultiLvlLbl val="0"/>
      </c:catAx>
      <c:valAx>
        <c:axId val="76646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66466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D1EB6F-CE89-412D-9802-9E3A4FE664C1}" type="doc">
      <dgm:prSet loTypeId="urn:microsoft.com/office/officeart/2005/8/layout/hierarchy3" loCatId="hierarchy" qsTypeId="urn:microsoft.com/office/officeart/2005/8/quickstyle/simple2" qsCatId="simple" csTypeId="urn:microsoft.com/office/officeart/2005/8/colors/colorful2" csCatId="colorful" phldr="1"/>
      <dgm:spPr/>
      <dgm:t>
        <a:bodyPr/>
        <a:lstStyle/>
        <a:p>
          <a:endParaRPr lang="en-IN"/>
        </a:p>
      </dgm:t>
    </dgm:pt>
    <dgm:pt modelId="{AB9C937F-3F07-4C60-9588-2C583589FD39}">
      <dgm:prSet/>
      <dgm:spPr/>
      <dgm:t>
        <a:bodyPr/>
        <a:lstStyle/>
        <a:p>
          <a:r>
            <a:rPr lang="en-IN" dirty="0"/>
            <a:t>Removing unnecessary columns</a:t>
          </a:r>
        </a:p>
      </dgm:t>
    </dgm:pt>
    <dgm:pt modelId="{5721C27B-779C-4849-905B-EFE52C3BDCD1}" type="parTrans" cxnId="{6FEFA6CE-EA2E-486A-BCB0-200CA1DFC819}">
      <dgm:prSet/>
      <dgm:spPr/>
      <dgm:t>
        <a:bodyPr/>
        <a:lstStyle/>
        <a:p>
          <a:endParaRPr lang="en-IN"/>
        </a:p>
      </dgm:t>
    </dgm:pt>
    <dgm:pt modelId="{FAB5D353-6753-415A-9202-466EEFE99521}" type="sibTrans" cxnId="{6FEFA6CE-EA2E-486A-BCB0-200CA1DFC819}">
      <dgm:prSet/>
      <dgm:spPr/>
      <dgm:t>
        <a:bodyPr/>
        <a:lstStyle/>
        <a:p>
          <a:endParaRPr lang="en-IN"/>
        </a:p>
      </dgm:t>
    </dgm:pt>
    <dgm:pt modelId="{E9B94B26-FD36-4CFC-BA98-F04BFE8D8218}">
      <dgm:prSet/>
      <dgm:spPr/>
      <dgm:t>
        <a:bodyPr/>
        <a:lstStyle/>
        <a:p>
          <a:r>
            <a:rPr lang="en-IN"/>
            <a:t>Handling Outliers</a:t>
          </a:r>
        </a:p>
      </dgm:t>
    </dgm:pt>
    <dgm:pt modelId="{8AD9DA45-ABB9-4A52-BA0D-41633CED2CC9}" type="parTrans" cxnId="{605F0A0B-D7FE-46B7-849F-A58D0043374C}">
      <dgm:prSet/>
      <dgm:spPr/>
      <dgm:t>
        <a:bodyPr/>
        <a:lstStyle/>
        <a:p>
          <a:endParaRPr lang="en-IN"/>
        </a:p>
      </dgm:t>
    </dgm:pt>
    <dgm:pt modelId="{82193BE9-C9AE-45A5-8C20-7CB8C1F8E891}" type="sibTrans" cxnId="{605F0A0B-D7FE-46B7-849F-A58D0043374C}">
      <dgm:prSet/>
      <dgm:spPr/>
      <dgm:t>
        <a:bodyPr/>
        <a:lstStyle/>
        <a:p>
          <a:endParaRPr lang="en-IN"/>
        </a:p>
      </dgm:t>
    </dgm:pt>
    <dgm:pt modelId="{E68F9854-24E8-4A04-B449-AAB11E8035EE}">
      <dgm:prSet/>
      <dgm:spPr/>
      <dgm:t>
        <a:bodyPr/>
        <a:lstStyle/>
        <a:p>
          <a:r>
            <a:rPr lang="en-IN" dirty="0"/>
            <a:t>Converting datatypes and new column creation</a:t>
          </a:r>
        </a:p>
      </dgm:t>
    </dgm:pt>
    <dgm:pt modelId="{9DCFA332-E4FA-42B3-9A4E-31CB50E6A633}" type="parTrans" cxnId="{4C8A161E-93E0-4307-9CFC-CE9EAA053DB6}">
      <dgm:prSet/>
      <dgm:spPr/>
      <dgm:t>
        <a:bodyPr/>
        <a:lstStyle/>
        <a:p>
          <a:endParaRPr lang="en-IN"/>
        </a:p>
      </dgm:t>
    </dgm:pt>
    <dgm:pt modelId="{0DC076D9-8408-40BE-A07D-970412CCF465}" type="sibTrans" cxnId="{4C8A161E-93E0-4307-9CFC-CE9EAA053DB6}">
      <dgm:prSet/>
      <dgm:spPr/>
      <dgm:t>
        <a:bodyPr/>
        <a:lstStyle/>
        <a:p>
          <a:endParaRPr lang="en-IN"/>
        </a:p>
      </dgm:t>
    </dgm:pt>
    <dgm:pt modelId="{940335B1-A29A-4675-BE86-2D7F8C810ACE}" type="pres">
      <dgm:prSet presAssocID="{6AD1EB6F-CE89-412D-9802-9E3A4FE664C1}" presName="diagram" presStyleCnt="0">
        <dgm:presLayoutVars>
          <dgm:chPref val="1"/>
          <dgm:dir/>
          <dgm:animOne val="branch"/>
          <dgm:animLvl val="lvl"/>
          <dgm:resizeHandles/>
        </dgm:presLayoutVars>
      </dgm:prSet>
      <dgm:spPr/>
    </dgm:pt>
    <dgm:pt modelId="{2D3A8DBE-CD61-4406-A8BB-106D090C9616}" type="pres">
      <dgm:prSet presAssocID="{AB9C937F-3F07-4C60-9588-2C583589FD39}" presName="root" presStyleCnt="0"/>
      <dgm:spPr/>
    </dgm:pt>
    <dgm:pt modelId="{B5351CA5-4BC8-4982-9B15-6934CDDA52B0}" type="pres">
      <dgm:prSet presAssocID="{AB9C937F-3F07-4C60-9588-2C583589FD39}" presName="rootComposite" presStyleCnt="0"/>
      <dgm:spPr/>
    </dgm:pt>
    <dgm:pt modelId="{100F7DAD-D58D-46B6-9161-1D139CA7AC98}" type="pres">
      <dgm:prSet presAssocID="{AB9C937F-3F07-4C60-9588-2C583589FD39}" presName="rootText" presStyleLbl="node1" presStyleIdx="0" presStyleCnt="3"/>
      <dgm:spPr/>
    </dgm:pt>
    <dgm:pt modelId="{F44CCDB7-9C05-459E-B540-E48D9552E975}" type="pres">
      <dgm:prSet presAssocID="{AB9C937F-3F07-4C60-9588-2C583589FD39}" presName="rootConnector" presStyleLbl="node1" presStyleIdx="0" presStyleCnt="3"/>
      <dgm:spPr/>
    </dgm:pt>
    <dgm:pt modelId="{E0D300B5-EC05-44B8-9A08-3FB54C36E264}" type="pres">
      <dgm:prSet presAssocID="{AB9C937F-3F07-4C60-9588-2C583589FD39}" presName="childShape" presStyleCnt="0"/>
      <dgm:spPr/>
    </dgm:pt>
    <dgm:pt modelId="{DF9335E0-F04B-44C2-AC63-DFD15A56C718}" type="pres">
      <dgm:prSet presAssocID="{E9B94B26-FD36-4CFC-BA98-F04BFE8D8218}" presName="root" presStyleCnt="0"/>
      <dgm:spPr/>
    </dgm:pt>
    <dgm:pt modelId="{C8312BAA-4247-4F7E-BA3D-C10E700057AD}" type="pres">
      <dgm:prSet presAssocID="{E9B94B26-FD36-4CFC-BA98-F04BFE8D8218}" presName="rootComposite" presStyleCnt="0"/>
      <dgm:spPr/>
    </dgm:pt>
    <dgm:pt modelId="{283E848C-B652-4E2E-9C10-BE0EAEC92737}" type="pres">
      <dgm:prSet presAssocID="{E9B94B26-FD36-4CFC-BA98-F04BFE8D8218}" presName="rootText" presStyleLbl="node1" presStyleIdx="1" presStyleCnt="3"/>
      <dgm:spPr/>
    </dgm:pt>
    <dgm:pt modelId="{17EE80C9-2B58-4DF3-A916-86A110D537D2}" type="pres">
      <dgm:prSet presAssocID="{E9B94B26-FD36-4CFC-BA98-F04BFE8D8218}" presName="rootConnector" presStyleLbl="node1" presStyleIdx="1" presStyleCnt="3"/>
      <dgm:spPr/>
    </dgm:pt>
    <dgm:pt modelId="{162872DB-BC4D-4D7B-AB1C-147605BFB4EA}" type="pres">
      <dgm:prSet presAssocID="{E9B94B26-FD36-4CFC-BA98-F04BFE8D8218}" presName="childShape" presStyleCnt="0"/>
      <dgm:spPr/>
    </dgm:pt>
    <dgm:pt modelId="{BEFA5BCE-A75A-4D25-96AA-84AE832EEBD6}" type="pres">
      <dgm:prSet presAssocID="{E68F9854-24E8-4A04-B449-AAB11E8035EE}" presName="root" presStyleCnt="0"/>
      <dgm:spPr/>
    </dgm:pt>
    <dgm:pt modelId="{8CC1EB1C-20BC-4CE4-AA91-88EEC06FD219}" type="pres">
      <dgm:prSet presAssocID="{E68F9854-24E8-4A04-B449-AAB11E8035EE}" presName="rootComposite" presStyleCnt="0"/>
      <dgm:spPr/>
    </dgm:pt>
    <dgm:pt modelId="{16FA1C91-2331-4818-B8CF-C5CC7A761155}" type="pres">
      <dgm:prSet presAssocID="{E68F9854-24E8-4A04-B449-AAB11E8035EE}" presName="rootText" presStyleLbl="node1" presStyleIdx="2" presStyleCnt="3"/>
      <dgm:spPr/>
    </dgm:pt>
    <dgm:pt modelId="{7DECB169-1AA4-4CF3-8413-4A56E644D6C4}" type="pres">
      <dgm:prSet presAssocID="{E68F9854-24E8-4A04-B449-AAB11E8035EE}" presName="rootConnector" presStyleLbl="node1" presStyleIdx="2" presStyleCnt="3"/>
      <dgm:spPr/>
    </dgm:pt>
    <dgm:pt modelId="{D50E4F9A-A2EC-4DAA-9DC2-C60DEBE3F706}" type="pres">
      <dgm:prSet presAssocID="{E68F9854-24E8-4A04-B449-AAB11E8035EE}" presName="childShape" presStyleCnt="0"/>
      <dgm:spPr/>
    </dgm:pt>
  </dgm:ptLst>
  <dgm:cxnLst>
    <dgm:cxn modelId="{605F0A0B-D7FE-46B7-849F-A58D0043374C}" srcId="{6AD1EB6F-CE89-412D-9802-9E3A4FE664C1}" destId="{E9B94B26-FD36-4CFC-BA98-F04BFE8D8218}" srcOrd="1" destOrd="0" parTransId="{8AD9DA45-ABB9-4A52-BA0D-41633CED2CC9}" sibTransId="{82193BE9-C9AE-45A5-8C20-7CB8C1F8E891}"/>
    <dgm:cxn modelId="{C9692A16-EAE5-49BD-821D-51DD8891C292}" type="presOf" srcId="{6AD1EB6F-CE89-412D-9802-9E3A4FE664C1}" destId="{940335B1-A29A-4675-BE86-2D7F8C810ACE}" srcOrd="0" destOrd="0" presId="urn:microsoft.com/office/officeart/2005/8/layout/hierarchy3"/>
    <dgm:cxn modelId="{4C8A161E-93E0-4307-9CFC-CE9EAA053DB6}" srcId="{6AD1EB6F-CE89-412D-9802-9E3A4FE664C1}" destId="{E68F9854-24E8-4A04-B449-AAB11E8035EE}" srcOrd="2" destOrd="0" parTransId="{9DCFA332-E4FA-42B3-9A4E-31CB50E6A633}" sibTransId="{0DC076D9-8408-40BE-A07D-970412CCF465}"/>
    <dgm:cxn modelId="{9FA9D369-8780-4A28-9486-5ACACC544107}" type="presOf" srcId="{AB9C937F-3F07-4C60-9588-2C583589FD39}" destId="{F44CCDB7-9C05-459E-B540-E48D9552E975}" srcOrd="1" destOrd="0" presId="urn:microsoft.com/office/officeart/2005/8/layout/hierarchy3"/>
    <dgm:cxn modelId="{E59F086C-90A2-427B-A432-21D37BDAC8DA}" type="presOf" srcId="{E9B94B26-FD36-4CFC-BA98-F04BFE8D8218}" destId="{283E848C-B652-4E2E-9C10-BE0EAEC92737}" srcOrd="0" destOrd="0" presId="urn:microsoft.com/office/officeart/2005/8/layout/hierarchy3"/>
    <dgm:cxn modelId="{0E24AE71-2293-4423-A4B8-09FA5EF49E9B}" type="presOf" srcId="{AB9C937F-3F07-4C60-9588-2C583589FD39}" destId="{100F7DAD-D58D-46B6-9161-1D139CA7AC98}" srcOrd="0" destOrd="0" presId="urn:microsoft.com/office/officeart/2005/8/layout/hierarchy3"/>
    <dgm:cxn modelId="{7DDC2E8A-E0A5-4B5B-9887-637B2F655CB0}" type="presOf" srcId="{E68F9854-24E8-4A04-B449-AAB11E8035EE}" destId="{7DECB169-1AA4-4CF3-8413-4A56E644D6C4}" srcOrd="1" destOrd="0" presId="urn:microsoft.com/office/officeart/2005/8/layout/hierarchy3"/>
    <dgm:cxn modelId="{6FEFA6CE-EA2E-486A-BCB0-200CA1DFC819}" srcId="{6AD1EB6F-CE89-412D-9802-9E3A4FE664C1}" destId="{AB9C937F-3F07-4C60-9588-2C583589FD39}" srcOrd="0" destOrd="0" parTransId="{5721C27B-779C-4849-905B-EFE52C3BDCD1}" sibTransId="{FAB5D353-6753-415A-9202-466EEFE99521}"/>
    <dgm:cxn modelId="{AA0EAEDF-9A4E-41CE-9BBB-26925E6E86B1}" type="presOf" srcId="{E9B94B26-FD36-4CFC-BA98-F04BFE8D8218}" destId="{17EE80C9-2B58-4DF3-A916-86A110D537D2}" srcOrd="1" destOrd="0" presId="urn:microsoft.com/office/officeart/2005/8/layout/hierarchy3"/>
    <dgm:cxn modelId="{5EEDC9DF-B1C2-423F-8A3A-A6A6EBBF43C0}" type="presOf" srcId="{E68F9854-24E8-4A04-B449-AAB11E8035EE}" destId="{16FA1C91-2331-4818-B8CF-C5CC7A761155}" srcOrd="0" destOrd="0" presId="urn:microsoft.com/office/officeart/2005/8/layout/hierarchy3"/>
    <dgm:cxn modelId="{8ED3533A-09CD-49E0-8561-A4DD8AC65BA2}" type="presParOf" srcId="{940335B1-A29A-4675-BE86-2D7F8C810ACE}" destId="{2D3A8DBE-CD61-4406-A8BB-106D090C9616}" srcOrd="0" destOrd="0" presId="urn:microsoft.com/office/officeart/2005/8/layout/hierarchy3"/>
    <dgm:cxn modelId="{581B0CB9-7DB3-4A83-9F40-6183F40A8859}" type="presParOf" srcId="{2D3A8DBE-CD61-4406-A8BB-106D090C9616}" destId="{B5351CA5-4BC8-4982-9B15-6934CDDA52B0}" srcOrd="0" destOrd="0" presId="urn:microsoft.com/office/officeart/2005/8/layout/hierarchy3"/>
    <dgm:cxn modelId="{C5DEEB4D-8C90-4D4D-B1F5-3C70ADF3616F}" type="presParOf" srcId="{B5351CA5-4BC8-4982-9B15-6934CDDA52B0}" destId="{100F7DAD-D58D-46B6-9161-1D139CA7AC98}" srcOrd="0" destOrd="0" presId="urn:microsoft.com/office/officeart/2005/8/layout/hierarchy3"/>
    <dgm:cxn modelId="{41B946EE-4BD1-44FD-BC19-3D38A38D5CDA}" type="presParOf" srcId="{B5351CA5-4BC8-4982-9B15-6934CDDA52B0}" destId="{F44CCDB7-9C05-459E-B540-E48D9552E975}" srcOrd="1" destOrd="0" presId="urn:microsoft.com/office/officeart/2005/8/layout/hierarchy3"/>
    <dgm:cxn modelId="{E7D85860-3AFE-467C-9E7D-AEACE8693266}" type="presParOf" srcId="{2D3A8DBE-CD61-4406-A8BB-106D090C9616}" destId="{E0D300B5-EC05-44B8-9A08-3FB54C36E264}" srcOrd="1" destOrd="0" presId="urn:microsoft.com/office/officeart/2005/8/layout/hierarchy3"/>
    <dgm:cxn modelId="{AA86D3CF-1DC0-46BB-B514-C592D4C2BB95}" type="presParOf" srcId="{940335B1-A29A-4675-BE86-2D7F8C810ACE}" destId="{DF9335E0-F04B-44C2-AC63-DFD15A56C718}" srcOrd="1" destOrd="0" presId="urn:microsoft.com/office/officeart/2005/8/layout/hierarchy3"/>
    <dgm:cxn modelId="{FB438DDC-955E-43CE-8C33-87671F686CB6}" type="presParOf" srcId="{DF9335E0-F04B-44C2-AC63-DFD15A56C718}" destId="{C8312BAA-4247-4F7E-BA3D-C10E700057AD}" srcOrd="0" destOrd="0" presId="urn:microsoft.com/office/officeart/2005/8/layout/hierarchy3"/>
    <dgm:cxn modelId="{D7711D55-8C21-40F0-8A9D-7E069B21E18F}" type="presParOf" srcId="{C8312BAA-4247-4F7E-BA3D-C10E700057AD}" destId="{283E848C-B652-4E2E-9C10-BE0EAEC92737}" srcOrd="0" destOrd="0" presId="urn:microsoft.com/office/officeart/2005/8/layout/hierarchy3"/>
    <dgm:cxn modelId="{665E6837-0BAD-4448-B855-00B99823DAE2}" type="presParOf" srcId="{C8312BAA-4247-4F7E-BA3D-C10E700057AD}" destId="{17EE80C9-2B58-4DF3-A916-86A110D537D2}" srcOrd="1" destOrd="0" presId="urn:microsoft.com/office/officeart/2005/8/layout/hierarchy3"/>
    <dgm:cxn modelId="{142C1CE3-8A8F-4C25-9457-BE6090BD5D82}" type="presParOf" srcId="{DF9335E0-F04B-44C2-AC63-DFD15A56C718}" destId="{162872DB-BC4D-4D7B-AB1C-147605BFB4EA}" srcOrd="1" destOrd="0" presId="urn:microsoft.com/office/officeart/2005/8/layout/hierarchy3"/>
    <dgm:cxn modelId="{803469ED-FDEC-447F-9FF5-044F43CABB64}" type="presParOf" srcId="{940335B1-A29A-4675-BE86-2D7F8C810ACE}" destId="{BEFA5BCE-A75A-4D25-96AA-84AE832EEBD6}" srcOrd="2" destOrd="0" presId="urn:microsoft.com/office/officeart/2005/8/layout/hierarchy3"/>
    <dgm:cxn modelId="{1FE6B2C7-00F5-4D41-9F7B-762FDAD2D64B}" type="presParOf" srcId="{BEFA5BCE-A75A-4D25-96AA-84AE832EEBD6}" destId="{8CC1EB1C-20BC-4CE4-AA91-88EEC06FD219}" srcOrd="0" destOrd="0" presId="urn:microsoft.com/office/officeart/2005/8/layout/hierarchy3"/>
    <dgm:cxn modelId="{C7F7AE64-21D9-4931-B41A-60796DBBCF7E}" type="presParOf" srcId="{8CC1EB1C-20BC-4CE4-AA91-88EEC06FD219}" destId="{16FA1C91-2331-4818-B8CF-C5CC7A761155}" srcOrd="0" destOrd="0" presId="urn:microsoft.com/office/officeart/2005/8/layout/hierarchy3"/>
    <dgm:cxn modelId="{BA96EB1B-253A-492E-A959-4A279C12614B}" type="presParOf" srcId="{8CC1EB1C-20BC-4CE4-AA91-88EEC06FD219}" destId="{7DECB169-1AA4-4CF3-8413-4A56E644D6C4}" srcOrd="1" destOrd="0" presId="urn:microsoft.com/office/officeart/2005/8/layout/hierarchy3"/>
    <dgm:cxn modelId="{E5402FAB-76A0-4B3E-B363-EEB1318180E4}" type="presParOf" srcId="{BEFA5BCE-A75A-4D25-96AA-84AE832EEBD6}" destId="{D50E4F9A-A2EC-4DAA-9DC2-C60DEBE3F706}"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6E0CF5-C979-40FE-BD1F-0661FD2A450E}" type="doc">
      <dgm:prSet loTypeId="urn:microsoft.com/office/officeart/2005/8/layout/hierarchy3" loCatId="list" qsTypeId="urn:microsoft.com/office/officeart/2005/8/quickstyle/simple2" qsCatId="simple" csTypeId="urn:microsoft.com/office/officeart/2005/8/colors/colorful4" csCatId="colorful" phldr="1"/>
      <dgm:spPr/>
      <dgm:t>
        <a:bodyPr/>
        <a:lstStyle/>
        <a:p>
          <a:endParaRPr lang="en-IN"/>
        </a:p>
      </dgm:t>
    </dgm:pt>
    <dgm:pt modelId="{636A6AD1-BE05-4652-B9CC-3093E05EF70D}">
      <dgm:prSet custT="1"/>
      <dgm:spPr/>
      <dgm:t>
        <a:bodyPr/>
        <a:lstStyle/>
        <a:p>
          <a:r>
            <a:rPr lang="en-IN" sz="1600" dirty="0"/>
            <a:t>Train Test split</a:t>
          </a:r>
        </a:p>
      </dgm:t>
    </dgm:pt>
    <dgm:pt modelId="{CCD03FC7-C144-4D5B-A6F6-240F61B901A8}" type="parTrans" cxnId="{28B598E9-A84E-46FA-ABAB-ED1720B38631}">
      <dgm:prSet/>
      <dgm:spPr/>
      <dgm:t>
        <a:bodyPr/>
        <a:lstStyle/>
        <a:p>
          <a:endParaRPr lang="en-IN"/>
        </a:p>
      </dgm:t>
    </dgm:pt>
    <dgm:pt modelId="{2C04498E-6A57-4FDD-BEC9-A2D82C50657E}" type="sibTrans" cxnId="{28B598E9-A84E-46FA-ABAB-ED1720B38631}">
      <dgm:prSet/>
      <dgm:spPr/>
      <dgm:t>
        <a:bodyPr/>
        <a:lstStyle/>
        <a:p>
          <a:endParaRPr lang="en-IN"/>
        </a:p>
      </dgm:t>
    </dgm:pt>
    <dgm:pt modelId="{4D0F8EA4-801B-4093-9D3F-442EAF8D8EF5}">
      <dgm:prSet/>
      <dgm:spPr/>
      <dgm:t>
        <a:bodyPr/>
        <a:lstStyle/>
        <a:p>
          <a:r>
            <a:rPr lang="en-IN" b="1" dirty="0"/>
            <a:t>Train set – 80% Test set – 20%</a:t>
          </a:r>
        </a:p>
      </dgm:t>
    </dgm:pt>
    <dgm:pt modelId="{67651FC2-03F3-4A17-B3C5-5C8C1D50A259}" type="parTrans" cxnId="{4F9114CD-705B-4EAF-AF6B-951582F6FE81}">
      <dgm:prSet/>
      <dgm:spPr/>
      <dgm:t>
        <a:bodyPr/>
        <a:lstStyle/>
        <a:p>
          <a:endParaRPr lang="en-IN"/>
        </a:p>
      </dgm:t>
    </dgm:pt>
    <dgm:pt modelId="{FA0E7216-BA6E-4C6A-B6A3-B1338DEA2AF8}" type="sibTrans" cxnId="{4F9114CD-705B-4EAF-AF6B-951582F6FE81}">
      <dgm:prSet/>
      <dgm:spPr/>
      <dgm:t>
        <a:bodyPr/>
        <a:lstStyle/>
        <a:p>
          <a:endParaRPr lang="en-IN"/>
        </a:p>
      </dgm:t>
    </dgm:pt>
    <dgm:pt modelId="{59B0C511-0C99-4678-A841-36740AABA531}">
      <dgm:prSet custT="1"/>
      <dgm:spPr/>
      <dgm:t>
        <a:bodyPr/>
        <a:lstStyle/>
        <a:p>
          <a:r>
            <a:rPr lang="en-IN" sz="1600" dirty="0"/>
            <a:t>Encoding categorical features</a:t>
          </a:r>
        </a:p>
      </dgm:t>
    </dgm:pt>
    <dgm:pt modelId="{9C4AE817-4965-4D67-93D9-0026B979A08A}" type="parTrans" cxnId="{362AF099-8A21-4F10-9DCD-AAC34FA45CA8}">
      <dgm:prSet/>
      <dgm:spPr/>
      <dgm:t>
        <a:bodyPr/>
        <a:lstStyle/>
        <a:p>
          <a:endParaRPr lang="en-IN"/>
        </a:p>
      </dgm:t>
    </dgm:pt>
    <dgm:pt modelId="{CD0C0059-1E0F-483E-BDE3-F57595BCCBEF}" type="sibTrans" cxnId="{362AF099-8A21-4F10-9DCD-AAC34FA45CA8}">
      <dgm:prSet/>
      <dgm:spPr/>
      <dgm:t>
        <a:bodyPr/>
        <a:lstStyle/>
        <a:p>
          <a:endParaRPr lang="en-IN"/>
        </a:p>
      </dgm:t>
    </dgm:pt>
    <dgm:pt modelId="{6A89D9FE-DA7F-45CF-9D18-A36D921E22F0}">
      <dgm:prSet/>
      <dgm:spPr/>
      <dgm:t>
        <a:bodyPr/>
        <a:lstStyle/>
        <a:p>
          <a:r>
            <a:rPr lang="en-IN" b="1" dirty="0"/>
            <a:t>Label Encoding</a:t>
          </a:r>
        </a:p>
      </dgm:t>
    </dgm:pt>
    <dgm:pt modelId="{3CFE8991-A998-4E94-93DB-1361F5EC0A97}" type="parTrans" cxnId="{3BC213D3-8951-4E7E-B8AB-5A150960E68C}">
      <dgm:prSet/>
      <dgm:spPr/>
      <dgm:t>
        <a:bodyPr/>
        <a:lstStyle/>
        <a:p>
          <a:endParaRPr lang="en-IN"/>
        </a:p>
      </dgm:t>
    </dgm:pt>
    <dgm:pt modelId="{D523E473-0AD3-4F77-8023-AE1207F2AB88}" type="sibTrans" cxnId="{3BC213D3-8951-4E7E-B8AB-5A150960E68C}">
      <dgm:prSet/>
      <dgm:spPr/>
      <dgm:t>
        <a:bodyPr/>
        <a:lstStyle/>
        <a:p>
          <a:endParaRPr lang="en-IN"/>
        </a:p>
      </dgm:t>
    </dgm:pt>
    <dgm:pt modelId="{84BEE116-94F1-431E-8D60-E43EA07DEE9F}">
      <dgm:prSet custT="1"/>
      <dgm:spPr/>
      <dgm:t>
        <a:bodyPr/>
        <a:lstStyle/>
        <a:p>
          <a:r>
            <a:rPr lang="en-IN" sz="1600" dirty="0"/>
            <a:t>Feature selection</a:t>
          </a:r>
        </a:p>
      </dgm:t>
    </dgm:pt>
    <dgm:pt modelId="{63E4D06C-EF51-410D-93DA-BEDC9EA45358}" type="parTrans" cxnId="{6EBD13CC-D999-4935-A0A7-E133FB0684B6}">
      <dgm:prSet/>
      <dgm:spPr/>
      <dgm:t>
        <a:bodyPr/>
        <a:lstStyle/>
        <a:p>
          <a:endParaRPr lang="en-IN"/>
        </a:p>
      </dgm:t>
    </dgm:pt>
    <dgm:pt modelId="{820886CB-2AC7-4C94-AED8-E804402A658E}" type="sibTrans" cxnId="{6EBD13CC-D999-4935-A0A7-E133FB0684B6}">
      <dgm:prSet/>
      <dgm:spPr/>
      <dgm:t>
        <a:bodyPr/>
        <a:lstStyle/>
        <a:p>
          <a:endParaRPr lang="en-IN"/>
        </a:p>
      </dgm:t>
    </dgm:pt>
    <dgm:pt modelId="{30BBC5B8-CBB8-47C4-81CE-51A516F5B49E}">
      <dgm:prSet/>
      <dgm:spPr/>
      <dgm:t>
        <a:bodyPr/>
        <a:lstStyle/>
        <a:p>
          <a:r>
            <a:rPr lang="en-IN" b="1" dirty="0"/>
            <a:t>multicollinearity tests</a:t>
          </a:r>
        </a:p>
      </dgm:t>
    </dgm:pt>
    <dgm:pt modelId="{F4C949C1-1EC9-47C0-B7C8-6301DBA3B75E}" type="parTrans" cxnId="{1696550F-81ED-4A56-A3EC-8FFDEE96465C}">
      <dgm:prSet/>
      <dgm:spPr/>
      <dgm:t>
        <a:bodyPr/>
        <a:lstStyle/>
        <a:p>
          <a:endParaRPr lang="en-IN"/>
        </a:p>
      </dgm:t>
    </dgm:pt>
    <dgm:pt modelId="{B44D8851-8878-4055-B8EF-04F107E42428}" type="sibTrans" cxnId="{1696550F-81ED-4A56-A3EC-8FFDEE96465C}">
      <dgm:prSet/>
      <dgm:spPr/>
      <dgm:t>
        <a:bodyPr/>
        <a:lstStyle/>
        <a:p>
          <a:endParaRPr lang="en-IN"/>
        </a:p>
      </dgm:t>
    </dgm:pt>
    <dgm:pt modelId="{EECF417A-46B0-47D0-AB82-79B23852D0C8}">
      <dgm:prSet/>
      <dgm:spPr/>
      <dgm:t>
        <a:bodyPr/>
        <a:lstStyle/>
        <a:p>
          <a:r>
            <a:rPr lang="en-IN" b="1" dirty="0"/>
            <a:t>Mutual Information</a:t>
          </a:r>
        </a:p>
      </dgm:t>
    </dgm:pt>
    <dgm:pt modelId="{E35F1930-D9D9-40F8-AEA0-7C0C7F1DEAFF}" type="parTrans" cxnId="{CD8699F6-441B-439F-9687-2CB608F19866}">
      <dgm:prSet/>
      <dgm:spPr/>
      <dgm:t>
        <a:bodyPr/>
        <a:lstStyle/>
        <a:p>
          <a:endParaRPr lang="en-IN"/>
        </a:p>
      </dgm:t>
    </dgm:pt>
    <dgm:pt modelId="{6A490125-5B09-4440-A0C7-20B2000BE6BF}" type="sibTrans" cxnId="{CD8699F6-441B-439F-9687-2CB608F19866}">
      <dgm:prSet/>
      <dgm:spPr/>
      <dgm:t>
        <a:bodyPr/>
        <a:lstStyle/>
        <a:p>
          <a:endParaRPr lang="en-IN"/>
        </a:p>
      </dgm:t>
    </dgm:pt>
    <dgm:pt modelId="{814289C2-7AD0-47F5-9F51-A126040F7112}">
      <dgm:prSet custT="1"/>
      <dgm:spPr/>
      <dgm:t>
        <a:bodyPr/>
        <a:lstStyle/>
        <a:p>
          <a:r>
            <a:rPr lang="en-IN" sz="1600" dirty="0"/>
            <a:t>Handling Class Imbalance</a:t>
          </a:r>
        </a:p>
      </dgm:t>
    </dgm:pt>
    <dgm:pt modelId="{FA764747-00A8-4D47-BB43-93CA6F2822C6}" type="parTrans" cxnId="{335FC58F-E286-4C91-A800-B0A2E5A1E757}">
      <dgm:prSet/>
      <dgm:spPr/>
      <dgm:t>
        <a:bodyPr/>
        <a:lstStyle/>
        <a:p>
          <a:endParaRPr lang="en-IN"/>
        </a:p>
      </dgm:t>
    </dgm:pt>
    <dgm:pt modelId="{A5304DAD-52A4-46CE-A0E0-848AB764F7F9}" type="sibTrans" cxnId="{335FC58F-E286-4C91-A800-B0A2E5A1E757}">
      <dgm:prSet/>
      <dgm:spPr/>
      <dgm:t>
        <a:bodyPr/>
        <a:lstStyle/>
        <a:p>
          <a:endParaRPr lang="en-IN"/>
        </a:p>
      </dgm:t>
    </dgm:pt>
    <dgm:pt modelId="{9B83B027-B155-4A14-B336-3E5DA5776734}">
      <dgm:prSet/>
      <dgm:spPr/>
      <dgm:t>
        <a:bodyPr/>
        <a:lstStyle/>
        <a:p>
          <a:r>
            <a:rPr lang="en-IN" b="1" dirty="0"/>
            <a:t>SMOTE</a:t>
          </a:r>
        </a:p>
      </dgm:t>
    </dgm:pt>
    <dgm:pt modelId="{DEEFCB3B-AE09-4D62-9445-347A0E5B30A9}" type="parTrans" cxnId="{C73E2CFE-45F2-46E6-8D9E-802AB88C832D}">
      <dgm:prSet/>
      <dgm:spPr/>
      <dgm:t>
        <a:bodyPr/>
        <a:lstStyle/>
        <a:p>
          <a:endParaRPr lang="en-IN"/>
        </a:p>
      </dgm:t>
    </dgm:pt>
    <dgm:pt modelId="{F19ADCA0-CC0E-4624-8665-29117C338FD4}" type="sibTrans" cxnId="{C73E2CFE-45F2-46E6-8D9E-802AB88C832D}">
      <dgm:prSet/>
      <dgm:spPr/>
      <dgm:t>
        <a:bodyPr/>
        <a:lstStyle/>
        <a:p>
          <a:endParaRPr lang="en-IN"/>
        </a:p>
      </dgm:t>
    </dgm:pt>
    <dgm:pt modelId="{2B14E93E-E011-4C2E-A98A-35596F200046}">
      <dgm:prSet/>
      <dgm:spPr/>
      <dgm:t>
        <a:bodyPr/>
        <a:lstStyle/>
        <a:p>
          <a:r>
            <a:rPr lang="en-IN" b="1" dirty="0" err="1"/>
            <a:t>RandomUnderSampler</a:t>
          </a:r>
          <a:endParaRPr lang="en-IN" b="1" dirty="0"/>
        </a:p>
      </dgm:t>
    </dgm:pt>
    <dgm:pt modelId="{53C9F07C-2117-46CF-9401-55359ECB9F9D}" type="parTrans" cxnId="{6158FF12-1041-4F61-AF83-6B58AD3CF398}">
      <dgm:prSet/>
      <dgm:spPr/>
      <dgm:t>
        <a:bodyPr/>
        <a:lstStyle/>
        <a:p>
          <a:endParaRPr lang="en-IN"/>
        </a:p>
      </dgm:t>
    </dgm:pt>
    <dgm:pt modelId="{83498C00-E5DE-46D5-BE57-19064A9801E9}" type="sibTrans" cxnId="{6158FF12-1041-4F61-AF83-6B58AD3CF398}">
      <dgm:prSet/>
      <dgm:spPr/>
      <dgm:t>
        <a:bodyPr/>
        <a:lstStyle/>
        <a:p>
          <a:endParaRPr lang="en-IN"/>
        </a:p>
      </dgm:t>
    </dgm:pt>
    <dgm:pt modelId="{B71B97D5-C85A-40E4-AAEA-4FC7CE493A4F}" type="pres">
      <dgm:prSet presAssocID="{E86E0CF5-C979-40FE-BD1F-0661FD2A450E}" presName="diagram" presStyleCnt="0">
        <dgm:presLayoutVars>
          <dgm:chPref val="1"/>
          <dgm:dir/>
          <dgm:animOne val="branch"/>
          <dgm:animLvl val="lvl"/>
          <dgm:resizeHandles/>
        </dgm:presLayoutVars>
      </dgm:prSet>
      <dgm:spPr/>
    </dgm:pt>
    <dgm:pt modelId="{929439C7-A677-475A-B3E2-6CE58E79F727}" type="pres">
      <dgm:prSet presAssocID="{636A6AD1-BE05-4652-B9CC-3093E05EF70D}" presName="root" presStyleCnt="0"/>
      <dgm:spPr/>
    </dgm:pt>
    <dgm:pt modelId="{1A3AD672-F00A-4ABF-8C2D-D051087F889C}" type="pres">
      <dgm:prSet presAssocID="{636A6AD1-BE05-4652-B9CC-3093E05EF70D}" presName="rootComposite" presStyleCnt="0"/>
      <dgm:spPr/>
    </dgm:pt>
    <dgm:pt modelId="{FDFE24DE-022B-4CF8-98A8-1F2EA784C26F}" type="pres">
      <dgm:prSet presAssocID="{636A6AD1-BE05-4652-B9CC-3093E05EF70D}" presName="rootText" presStyleLbl="node1" presStyleIdx="0" presStyleCnt="4"/>
      <dgm:spPr/>
    </dgm:pt>
    <dgm:pt modelId="{A84DF3CE-05F9-45A7-9301-68D95B9ECF7D}" type="pres">
      <dgm:prSet presAssocID="{636A6AD1-BE05-4652-B9CC-3093E05EF70D}" presName="rootConnector" presStyleLbl="node1" presStyleIdx="0" presStyleCnt="4"/>
      <dgm:spPr/>
    </dgm:pt>
    <dgm:pt modelId="{848DE830-EBCE-446E-81D8-356CF1C96A1E}" type="pres">
      <dgm:prSet presAssocID="{636A6AD1-BE05-4652-B9CC-3093E05EF70D}" presName="childShape" presStyleCnt="0"/>
      <dgm:spPr/>
    </dgm:pt>
    <dgm:pt modelId="{F09EF94A-3714-4E2A-8A1E-869D9268EEBE}" type="pres">
      <dgm:prSet presAssocID="{67651FC2-03F3-4A17-B3C5-5C8C1D50A259}" presName="Name13" presStyleLbl="parChTrans1D2" presStyleIdx="0" presStyleCnt="6"/>
      <dgm:spPr/>
    </dgm:pt>
    <dgm:pt modelId="{09CBA9C3-1CAB-4BED-979A-A0A6D8479846}" type="pres">
      <dgm:prSet presAssocID="{4D0F8EA4-801B-4093-9D3F-442EAF8D8EF5}" presName="childText" presStyleLbl="bgAcc1" presStyleIdx="0" presStyleCnt="6">
        <dgm:presLayoutVars>
          <dgm:bulletEnabled val="1"/>
        </dgm:presLayoutVars>
      </dgm:prSet>
      <dgm:spPr/>
    </dgm:pt>
    <dgm:pt modelId="{462D0792-4EFA-4E5D-87FB-71485849D5E1}" type="pres">
      <dgm:prSet presAssocID="{59B0C511-0C99-4678-A841-36740AABA531}" presName="root" presStyleCnt="0"/>
      <dgm:spPr/>
    </dgm:pt>
    <dgm:pt modelId="{B6FD2A75-09D0-4BEC-9169-669C49860B8E}" type="pres">
      <dgm:prSet presAssocID="{59B0C511-0C99-4678-A841-36740AABA531}" presName="rootComposite" presStyleCnt="0"/>
      <dgm:spPr/>
    </dgm:pt>
    <dgm:pt modelId="{FDAE4DD0-8D4B-4BD5-80B4-DEEB574AD770}" type="pres">
      <dgm:prSet presAssocID="{59B0C511-0C99-4678-A841-36740AABA531}" presName="rootText" presStyleLbl="node1" presStyleIdx="1" presStyleCnt="4"/>
      <dgm:spPr/>
    </dgm:pt>
    <dgm:pt modelId="{9E2D1F86-5F88-48E1-8996-FEB4519D1D0D}" type="pres">
      <dgm:prSet presAssocID="{59B0C511-0C99-4678-A841-36740AABA531}" presName="rootConnector" presStyleLbl="node1" presStyleIdx="1" presStyleCnt="4"/>
      <dgm:spPr/>
    </dgm:pt>
    <dgm:pt modelId="{34B62E9B-60A6-4E69-A99F-71B187126D9D}" type="pres">
      <dgm:prSet presAssocID="{59B0C511-0C99-4678-A841-36740AABA531}" presName="childShape" presStyleCnt="0"/>
      <dgm:spPr/>
    </dgm:pt>
    <dgm:pt modelId="{4A73BA03-D710-496C-8599-5CEBA1E75A63}" type="pres">
      <dgm:prSet presAssocID="{3CFE8991-A998-4E94-93DB-1361F5EC0A97}" presName="Name13" presStyleLbl="parChTrans1D2" presStyleIdx="1" presStyleCnt="6"/>
      <dgm:spPr/>
    </dgm:pt>
    <dgm:pt modelId="{249A4E8E-C70C-4767-9476-DC8AC73CFA07}" type="pres">
      <dgm:prSet presAssocID="{6A89D9FE-DA7F-45CF-9D18-A36D921E22F0}" presName="childText" presStyleLbl="bgAcc1" presStyleIdx="1" presStyleCnt="6">
        <dgm:presLayoutVars>
          <dgm:bulletEnabled val="1"/>
        </dgm:presLayoutVars>
      </dgm:prSet>
      <dgm:spPr/>
    </dgm:pt>
    <dgm:pt modelId="{6DA3064C-566D-46A3-A2E3-E086CBDB77D6}" type="pres">
      <dgm:prSet presAssocID="{84BEE116-94F1-431E-8D60-E43EA07DEE9F}" presName="root" presStyleCnt="0"/>
      <dgm:spPr/>
    </dgm:pt>
    <dgm:pt modelId="{979C4032-B99C-446F-BABB-EFA7CA094900}" type="pres">
      <dgm:prSet presAssocID="{84BEE116-94F1-431E-8D60-E43EA07DEE9F}" presName="rootComposite" presStyleCnt="0"/>
      <dgm:spPr/>
    </dgm:pt>
    <dgm:pt modelId="{4FD0B80C-97FD-4AF3-93AE-EDB46B495225}" type="pres">
      <dgm:prSet presAssocID="{84BEE116-94F1-431E-8D60-E43EA07DEE9F}" presName="rootText" presStyleLbl="node1" presStyleIdx="2" presStyleCnt="4"/>
      <dgm:spPr/>
    </dgm:pt>
    <dgm:pt modelId="{74131764-7318-4FC3-864C-74FF3EDFCE0B}" type="pres">
      <dgm:prSet presAssocID="{84BEE116-94F1-431E-8D60-E43EA07DEE9F}" presName="rootConnector" presStyleLbl="node1" presStyleIdx="2" presStyleCnt="4"/>
      <dgm:spPr/>
    </dgm:pt>
    <dgm:pt modelId="{B5810BF0-9622-488B-9AFF-F0A9737BE1E5}" type="pres">
      <dgm:prSet presAssocID="{84BEE116-94F1-431E-8D60-E43EA07DEE9F}" presName="childShape" presStyleCnt="0"/>
      <dgm:spPr/>
    </dgm:pt>
    <dgm:pt modelId="{E6F9EE58-40EF-4EA5-A5A2-9FD02264B85D}" type="pres">
      <dgm:prSet presAssocID="{F4C949C1-1EC9-47C0-B7C8-6301DBA3B75E}" presName="Name13" presStyleLbl="parChTrans1D2" presStyleIdx="2" presStyleCnt="6"/>
      <dgm:spPr/>
    </dgm:pt>
    <dgm:pt modelId="{3FCECC19-C05B-4FBF-9107-719325735594}" type="pres">
      <dgm:prSet presAssocID="{30BBC5B8-CBB8-47C4-81CE-51A516F5B49E}" presName="childText" presStyleLbl="bgAcc1" presStyleIdx="2" presStyleCnt="6">
        <dgm:presLayoutVars>
          <dgm:bulletEnabled val="1"/>
        </dgm:presLayoutVars>
      </dgm:prSet>
      <dgm:spPr/>
    </dgm:pt>
    <dgm:pt modelId="{27107750-F46F-47D8-8DA8-FBE636B09066}" type="pres">
      <dgm:prSet presAssocID="{E35F1930-D9D9-40F8-AEA0-7C0C7F1DEAFF}" presName="Name13" presStyleLbl="parChTrans1D2" presStyleIdx="3" presStyleCnt="6"/>
      <dgm:spPr/>
    </dgm:pt>
    <dgm:pt modelId="{62377DC5-0906-4D7E-A3AE-F45EFF9C31F3}" type="pres">
      <dgm:prSet presAssocID="{EECF417A-46B0-47D0-AB82-79B23852D0C8}" presName="childText" presStyleLbl="bgAcc1" presStyleIdx="3" presStyleCnt="6">
        <dgm:presLayoutVars>
          <dgm:bulletEnabled val="1"/>
        </dgm:presLayoutVars>
      </dgm:prSet>
      <dgm:spPr/>
    </dgm:pt>
    <dgm:pt modelId="{FC6878C4-F175-4145-B316-69E573AB80AF}" type="pres">
      <dgm:prSet presAssocID="{814289C2-7AD0-47F5-9F51-A126040F7112}" presName="root" presStyleCnt="0"/>
      <dgm:spPr/>
    </dgm:pt>
    <dgm:pt modelId="{7A72297E-2BFF-474F-B4CE-C910763BAFBF}" type="pres">
      <dgm:prSet presAssocID="{814289C2-7AD0-47F5-9F51-A126040F7112}" presName="rootComposite" presStyleCnt="0"/>
      <dgm:spPr/>
    </dgm:pt>
    <dgm:pt modelId="{CD0C4FA2-B40A-4724-B046-1CE9CF684FDA}" type="pres">
      <dgm:prSet presAssocID="{814289C2-7AD0-47F5-9F51-A126040F7112}" presName="rootText" presStyleLbl="node1" presStyleIdx="3" presStyleCnt="4"/>
      <dgm:spPr/>
    </dgm:pt>
    <dgm:pt modelId="{CAEA4B5F-96B2-45EC-A5AB-F2C1C8DCD348}" type="pres">
      <dgm:prSet presAssocID="{814289C2-7AD0-47F5-9F51-A126040F7112}" presName="rootConnector" presStyleLbl="node1" presStyleIdx="3" presStyleCnt="4"/>
      <dgm:spPr/>
    </dgm:pt>
    <dgm:pt modelId="{02904FC7-FF06-445C-BADA-157FA8202589}" type="pres">
      <dgm:prSet presAssocID="{814289C2-7AD0-47F5-9F51-A126040F7112}" presName="childShape" presStyleCnt="0"/>
      <dgm:spPr/>
    </dgm:pt>
    <dgm:pt modelId="{A473D98F-6213-4B23-A6ED-7789DAA2CF57}" type="pres">
      <dgm:prSet presAssocID="{DEEFCB3B-AE09-4D62-9445-347A0E5B30A9}" presName="Name13" presStyleLbl="parChTrans1D2" presStyleIdx="4" presStyleCnt="6"/>
      <dgm:spPr/>
    </dgm:pt>
    <dgm:pt modelId="{D917C382-05FC-4749-84C9-C4F15043459A}" type="pres">
      <dgm:prSet presAssocID="{9B83B027-B155-4A14-B336-3E5DA5776734}" presName="childText" presStyleLbl="bgAcc1" presStyleIdx="4" presStyleCnt="6">
        <dgm:presLayoutVars>
          <dgm:bulletEnabled val="1"/>
        </dgm:presLayoutVars>
      </dgm:prSet>
      <dgm:spPr/>
    </dgm:pt>
    <dgm:pt modelId="{904A4E99-7FDC-449A-B55A-CA329C09D412}" type="pres">
      <dgm:prSet presAssocID="{53C9F07C-2117-46CF-9401-55359ECB9F9D}" presName="Name13" presStyleLbl="parChTrans1D2" presStyleIdx="5" presStyleCnt="6"/>
      <dgm:spPr/>
    </dgm:pt>
    <dgm:pt modelId="{F27729C6-0696-4FC1-B82B-060A6F4A3FFD}" type="pres">
      <dgm:prSet presAssocID="{2B14E93E-E011-4C2E-A98A-35596F200046}" presName="childText" presStyleLbl="bgAcc1" presStyleIdx="5" presStyleCnt="6">
        <dgm:presLayoutVars>
          <dgm:bulletEnabled val="1"/>
        </dgm:presLayoutVars>
      </dgm:prSet>
      <dgm:spPr/>
    </dgm:pt>
  </dgm:ptLst>
  <dgm:cxnLst>
    <dgm:cxn modelId="{D08D8B02-CDDE-405E-930E-C0381A06A500}" type="presOf" srcId="{84BEE116-94F1-431E-8D60-E43EA07DEE9F}" destId="{4FD0B80C-97FD-4AF3-93AE-EDB46B495225}" srcOrd="0" destOrd="0" presId="urn:microsoft.com/office/officeart/2005/8/layout/hierarchy3"/>
    <dgm:cxn modelId="{A146AD02-6025-4142-A472-3D58FAF2A4D3}" type="presOf" srcId="{DEEFCB3B-AE09-4D62-9445-347A0E5B30A9}" destId="{A473D98F-6213-4B23-A6ED-7789DAA2CF57}" srcOrd="0" destOrd="0" presId="urn:microsoft.com/office/officeart/2005/8/layout/hierarchy3"/>
    <dgm:cxn modelId="{17CFAB09-1309-4AB5-98D7-C75DBE1453F5}" type="presOf" srcId="{30BBC5B8-CBB8-47C4-81CE-51A516F5B49E}" destId="{3FCECC19-C05B-4FBF-9107-719325735594}" srcOrd="0" destOrd="0" presId="urn:microsoft.com/office/officeart/2005/8/layout/hierarchy3"/>
    <dgm:cxn modelId="{5789FC0E-21B3-4602-9660-43F8365F2B83}" type="presOf" srcId="{636A6AD1-BE05-4652-B9CC-3093E05EF70D}" destId="{A84DF3CE-05F9-45A7-9301-68D95B9ECF7D}" srcOrd="1" destOrd="0" presId="urn:microsoft.com/office/officeart/2005/8/layout/hierarchy3"/>
    <dgm:cxn modelId="{1696550F-81ED-4A56-A3EC-8FFDEE96465C}" srcId="{84BEE116-94F1-431E-8D60-E43EA07DEE9F}" destId="{30BBC5B8-CBB8-47C4-81CE-51A516F5B49E}" srcOrd="0" destOrd="0" parTransId="{F4C949C1-1EC9-47C0-B7C8-6301DBA3B75E}" sibTransId="{B44D8851-8878-4055-B8EF-04F107E42428}"/>
    <dgm:cxn modelId="{6158FF12-1041-4F61-AF83-6B58AD3CF398}" srcId="{814289C2-7AD0-47F5-9F51-A126040F7112}" destId="{2B14E93E-E011-4C2E-A98A-35596F200046}" srcOrd="1" destOrd="0" parTransId="{53C9F07C-2117-46CF-9401-55359ECB9F9D}" sibTransId="{83498C00-E5DE-46D5-BE57-19064A9801E9}"/>
    <dgm:cxn modelId="{0B8D5515-7475-4FE9-8AFB-6A500F20C6FC}" type="presOf" srcId="{6A89D9FE-DA7F-45CF-9D18-A36D921E22F0}" destId="{249A4E8E-C70C-4767-9476-DC8AC73CFA07}" srcOrd="0" destOrd="0" presId="urn:microsoft.com/office/officeart/2005/8/layout/hierarchy3"/>
    <dgm:cxn modelId="{B3F7DE1B-324A-4620-A5C2-AFC57AE25227}" type="presOf" srcId="{F4C949C1-1EC9-47C0-B7C8-6301DBA3B75E}" destId="{E6F9EE58-40EF-4EA5-A5A2-9FD02264B85D}" srcOrd="0" destOrd="0" presId="urn:microsoft.com/office/officeart/2005/8/layout/hierarchy3"/>
    <dgm:cxn modelId="{3D18D923-6234-4596-94CC-6ED66EACB916}" type="presOf" srcId="{9B83B027-B155-4A14-B336-3E5DA5776734}" destId="{D917C382-05FC-4749-84C9-C4F15043459A}" srcOrd="0" destOrd="0" presId="urn:microsoft.com/office/officeart/2005/8/layout/hierarchy3"/>
    <dgm:cxn modelId="{A3C8AE25-4E46-4B70-9EB6-0ECE355F31AA}" type="presOf" srcId="{53C9F07C-2117-46CF-9401-55359ECB9F9D}" destId="{904A4E99-7FDC-449A-B55A-CA329C09D412}" srcOrd="0" destOrd="0" presId="urn:microsoft.com/office/officeart/2005/8/layout/hierarchy3"/>
    <dgm:cxn modelId="{4E324F2A-ECCA-40AC-AF2A-3B869F89834F}" type="presOf" srcId="{3CFE8991-A998-4E94-93DB-1361F5EC0A97}" destId="{4A73BA03-D710-496C-8599-5CEBA1E75A63}" srcOrd="0" destOrd="0" presId="urn:microsoft.com/office/officeart/2005/8/layout/hierarchy3"/>
    <dgm:cxn modelId="{FEBA143E-D647-4C6E-B9FE-FDBFD947E088}" type="presOf" srcId="{636A6AD1-BE05-4652-B9CC-3093E05EF70D}" destId="{FDFE24DE-022B-4CF8-98A8-1F2EA784C26F}" srcOrd="0" destOrd="0" presId="urn:microsoft.com/office/officeart/2005/8/layout/hierarchy3"/>
    <dgm:cxn modelId="{51609242-1CAD-48FE-B573-06B8806BF5ED}" type="presOf" srcId="{EECF417A-46B0-47D0-AB82-79B23852D0C8}" destId="{62377DC5-0906-4D7E-A3AE-F45EFF9C31F3}" srcOrd="0" destOrd="0" presId="urn:microsoft.com/office/officeart/2005/8/layout/hierarchy3"/>
    <dgm:cxn modelId="{D5BD7E64-84F4-467C-B581-277BA95D16C5}" type="presOf" srcId="{84BEE116-94F1-431E-8D60-E43EA07DEE9F}" destId="{74131764-7318-4FC3-864C-74FF3EDFCE0B}" srcOrd="1" destOrd="0" presId="urn:microsoft.com/office/officeart/2005/8/layout/hierarchy3"/>
    <dgm:cxn modelId="{CC20A648-F739-4C35-AFBD-14853FCBD9B6}" type="presOf" srcId="{814289C2-7AD0-47F5-9F51-A126040F7112}" destId="{CD0C4FA2-B40A-4724-B046-1CE9CF684FDA}" srcOrd="0" destOrd="0" presId="urn:microsoft.com/office/officeart/2005/8/layout/hierarchy3"/>
    <dgm:cxn modelId="{6F0C5772-0B32-4434-BEB7-7FAFE848864F}" type="presOf" srcId="{4D0F8EA4-801B-4093-9D3F-442EAF8D8EF5}" destId="{09CBA9C3-1CAB-4BED-979A-A0A6D8479846}" srcOrd="0" destOrd="0" presId="urn:microsoft.com/office/officeart/2005/8/layout/hierarchy3"/>
    <dgm:cxn modelId="{335FC58F-E286-4C91-A800-B0A2E5A1E757}" srcId="{E86E0CF5-C979-40FE-BD1F-0661FD2A450E}" destId="{814289C2-7AD0-47F5-9F51-A126040F7112}" srcOrd="3" destOrd="0" parTransId="{FA764747-00A8-4D47-BB43-93CA6F2822C6}" sibTransId="{A5304DAD-52A4-46CE-A0E0-848AB764F7F9}"/>
    <dgm:cxn modelId="{362AF099-8A21-4F10-9DCD-AAC34FA45CA8}" srcId="{E86E0CF5-C979-40FE-BD1F-0661FD2A450E}" destId="{59B0C511-0C99-4678-A841-36740AABA531}" srcOrd="1" destOrd="0" parTransId="{9C4AE817-4965-4D67-93D9-0026B979A08A}" sibTransId="{CD0C0059-1E0F-483E-BDE3-F57595BCCBEF}"/>
    <dgm:cxn modelId="{6E8F7AB2-A9FB-4643-B0EB-1743A27924C2}" type="presOf" srcId="{67651FC2-03F3-4A17-B3C5-5C8C1D50A259}" destId="{F09EF94A-3714-4E2A-8A1E-869D9268EEBE}" srcOrd="0" destOrd="0" presId="urn:microsoft.com/office/officeart/2005/8/layout/hierarchy3"/>
    <dgm:cxn modelId="{6EBD13CC-D999-4935-A0A7-E133FB0684B6}" srcId="{E86E0CF5-C979-40FE-BD1F-0661FD2A450E}" destId="{84BEE116-94F1-431E-8D60-E43EA07DEE9F}" srcOrd="2" destOrd="0" parTransId="{63E4D06C-EF51-410D-93DA-BEDC9EA45358}" sibTransId="{820886CB-2AC7-4C94-AED8-E804402A658E}"/>
    <dgm:cxn modelId="{4F9114CD-705B-4EAF-AF6B-951582F6FE81}" srcId="{636A6AD1-BE05-4652-B9CC-3093E05EF70D}" destId="{4D0F8EA4-801B-4093-9D3F-442EAF8D8EF5}" srcOrd="0" destOrd="0" parTransId="{67651FC2-03F3-4A17-B3C5-5C8C1D50A259}" sibTransId="{FA0E7216-BA6E-4C6A-B6A3-B1338DEA2AF8}"/>
    <dgm:cxn modelId="{45D12FD0-4F2A-4581-986A-87F4E54D57A5}" type="presOf" srcId="{E35F1930-D9D9-40F8-AEA0-7C0C7F1DEAFF}" destId="{27107750-F46F-47D8-8DA8-FBE636B09066}" srcOrd="0" destOrd="0" presId="urn:microsoft.com/office/officeart/2005/8/layout/hierarchy3"/>
    <dgm:cxn modelId="{3BC213D3-8951-4E7E-B8AB-5A150960E68C}" srcId="{59B0C511-0C99-4678-A841-36740AABA531}" destId="{6A89D9FE-DA7F-45CF-9D18-A36D921E22F0}" srcOrd="0" destOrd="0" parTransId="{3CFE8991-A998-4E94-93DB-1361F5EC0A97}" sibTransId="{D523E473-0AD3-4F77-8023-AE1207F2AB88}"/>
    <dgm:cxn modelId="{B3A98DD7-7DBA-4516-8BC9-CC8948B4E87F}" type="presOf" srcId="{814289C2-7AD0-47F5-9F51-A126040F7112}" destId="{CAEA4B5F-96B2-45EC-A5AB-F2C1C8DCD348}" srcOrd="1" destOrd="0" presId="urn:microsoft.com/office/officeart/2005/8/layout/hierarchy3"/>
    <dgm:cxn modelId="{1DF6B3DF-2332-43D8-A0B8-98B73B712A26}" type="presOf" srcId="{E86E0CF5-C979-40FE-BD1F-0661FD2A450E}" destId="{B71B97D5-C85A-40E4-AAEA-4FC7CE493A4F}" srcOrd="0" destOrd="0" presId="urn:microsoft.com/office/officeart/2005/8/layout/hierarchy3"/>
    <dgm:cxn modelId="{28B598E9-A84E-46FA-ABAB-ED1720B38631}" srcId="{E86E0CF5-C979-40FE-BD1F-0661FD2A450E}" destId="{636A6AD1-BE05-4652-B9CC-3093E05EF70D}" srcOrd="0" destOrd="0" parTransId="{CCD03FC7-C144-4D5B-A6F6-240F61B901A8}" sibTransId="{2C04498E-6A57-4FDD-BEC9-A2D82C50657E}"/>
    <dgm:cxn modelId="{CD0A90EB-C458-4BF1-A0A0-0A2AF1DBE6E3}" type="presOf" srcId="{2B14E93E-E011-4C2E-A98A-35596F200046}" destId="{F27729C6-0696-4FC1-B82B-060A6F4A3FFD}" srcOrd="0" destOrd="0" presId="urn:microsoft.com/office/officeart/2005/8/layout/hierarchy3"/>
    <dgm:cxn modelId="{CD8699F6-441B-439F-9687-2CB608F19866}" srcId="{84BEE116-94F1-431E-8D60-E43EA07DEE9F}" destId="{EECF417A-46B0-47D0-AB82-79B23852D0C8}" srcOrd="1" destOrd="0" parTransId="{E35F1930-D9D9-40F8-AEA0-7C0C7F1DEAFF}" sibTransId="{6A490125-5B09-4440-A0C7-20B2000BE6BF}"/>
    <dgm:cxn modelId="{4FBEAFFB-6BCD-44B5-99BC-11F961638E20}" type="presOf" srcId="{59B0C511-0C99-4678-A841-36740AABA531}" destId="{9E2D1F86-5F88-48E1-8996-FEB4519D1D0D}" srcOrd="1" destOrd="0" presId="urn:microsoft.com/office/officeart/2005/8/layout/hierarchy3"/>
    <dgm:cxn modelId="{C73E2CFE-45F2-46E6-8D9E-802AB88C832D}" srcId="{814289C2-7AD0-47F5-9F51-A126040F7112}" destId="{9B83B027-B155-4A14-B336-3E5DA5776734}" srcOrd="0" destOrd="0" parTransId="{DEEFCB3B-AE09-4D62-9445-347A0E5B30A9}" sibTransId="{F19ADCA0-CC0E-4624-8665-29117C338FD4}"/>
    <dgm:cxn modelId="{031F68FF-4871-47A2-A165-A4FA1F8A8EC2}" type="presOf" srcId="{59B0C511-0C99-4678-A841-36740AABA531}" destId="{FDAE4DD0-8D4B-4BD5-80B4-DEEB574AD770}" srcOrd="0" destOrd="0" presId="urn:microsoft.com/office/officeart/2005/8/layout/hierarchy3"/>
    <dgm:cxn modelId="{4179214B-B046-48A0-9127-514E251093F3}" type="presParOf" srcId="{B71B97D5-C85A-40E4-AAEA-4FC7CE493A4F}" destId="{929439C7-A677-475A-B3E2-6CE58E79F727}" srcOrd="0" destOrd="0" presId="urn:microsoft.com/office/officeart/2005/8/layout/hierarchy3"/>
    <dgm:cxn modelId="{23E513A7-6B34-4D24-9658-67CEA13CEE7E}" type="presParOf" srcId="{929439C7-A677-475A-B3E2-6CE58E79F727}" destId="{1A3AD672-F00A-4ABF-8C2D-D051087F889C}" srcOrd="0" destOrd="0" presId="urn:microsoft.com/office/officeart/2005/8/layout/hierarchy3"/>
    <dgm:cxn modelId="{051052F9-EA2C-4A66-8A6F-2B879671AF24}" type="presParOf" srcId="{1A3AD672-F00A-4ABF-8C2D-D051087F889C}" destId="{FDFE24DE-022B-4CF8-98A8-1F2EA784C26F}" srcOrd="0" destOrd="0" presId="urn:microsoft.com/office/officeart/2005/8/layout/hierarchy3"/>
    <dgm:cxn modelId="{7F51520A-88CA-46B9-9B65-F5C48A5CA109}" type="presParOf" srcId="{1A3AD672-F00A-4ABF-8C2D-D051087F889C}" destId="{A84DF3CE-05F9-45A7-9301-68D95B9ECF7D}" srcOrd="1" destOrd="0" presId="urn:microsoft.com/office/officeart/2005/8/layout/hierarchy3"/>
    <dgm:cxn modelId="{A1AC1C2C-2CFC-423E-AC46-CE86F7147F5D}" type="presParOf" srcId="{929439C7-A677-475A-B3E2-6CE58E79F727}" destId="{848DE830-EBCE-446E-81D8-356CF1C96A1E}" srcOrd="1" destOrd="0" presId="urn:microsoft.com/office/officeart/2005/8/layout/hierarchy3"/>
    <dgm:cxn modelId="{78E3136A-2614-4276-81E1-45947B1371AE}" type="presParOf" srcId="{848DE830-EBCE-446E-81D8-356CF1C96A1E}" destId="{F09EF94A-3714-4E2A-8A1E-869D9268EEBE}" srcOrd="0" destOrd="0" presId="urn:microsoft.com/office/officeart/2005/8/layout/hierarchy3"/>
    <dgm:cxn modelId="{FED6FF96-D245-4FD1-AA37-4EFFEA3A6674}" type="presParOf" srcId="{848DE830-EBCE-446E-81D8-356CF1C96A1E}" destId="{09CBA9C3-1CAB-4BED-979A-A0A6D8479846}" srcOrd="1" destOrd="0" presId="urn:microsoft.com/office/officeart/2005/8/layout/hierarchy3"/>
    <dgm:cxn modelId="{5FB08174-DAED-4C2D-9F29-C5767780B901}" type="presParOf" srcId="{B71B97D5-C85A-40E4-AAEA-4FC7CE493A4F}" destId="{462D0792-4EFA-4E5D-87FB-71485849D5E1}" srcOrd="1" destOrd="0" presId="urn:microsoft.com/office/officeart/2005/8/layout/hierarchy3"/>
    <dgm:cxn modelId="{F3DECD3A-AD97-4AD9-BDCE-9EA00BE303F1}" type="presParOf" srcId="{462D0792-4EFA-4E5D-87FB-71485849D5E1}" destId="{B6FD2A75-09D0-4BEC-9169-669C49860B8E}" srcOrd="0" destOrd="0" presId="urn:microsoft.com/office/officeart/2005/8/layout/hierarchy3"/>
    <dgm:cxn modelId="{5CF35011-4C64-46B3-B821-04991522FAB8}" type="presParOf" srcId="{B6FD2A75-09D0-4BEC-9169-669C49860B8E}" destId="{FDAE4DD0-8D4B-4BD5-80B4-DEEB574AD770}" srcOrd="0" destOrd="0" presId="urn:microsoft.com/office/officeart/2005/8/layout/hierarchy3"/>
    <dgm:cxn modelId="{282A73EF-C74C-46F1-B13A-959BD73DE2DB}" type="presParOf" srcId="{B6FD2A75-09D0-4BEC-9169-669C49860B8E}" destId="{9E2D1F86-5F88-48E1-8996-FEB4519D1D0D}" srcOrd="1" destOrd="0" presId="urn:microsoft.com/office/officeart/2005/8/layout/hierarchy3"/>
    <dgm:cxn modelId="{DCCE24E1-B692-459A-BD48-62316833DF0C}" type="presParOf" srcId="{462D0792-4EFA-4E5D-87FB-71485849D5E1}" destId="{34B62E9B-60A6-4E69-A99F-71B187126D9D}" srcOrd="1" destOrd="0" presId="urn:microsoft.com/office/officeart/2005/8/layout/hierarchy3"/>
    <dgm:cxn modelId="{E78E9849-0068-47B0-8106-A0276AD55F33}" type="presParOf" srcId="{34B62E9B-60A6-4E69-A99F-71B187126D9D}" destId="{4A73BA03-D710-496C-8599-5CEBA1E75A63}" srcOrd="0" destOrd="0" presId="urn:microsoft.com/office/officeart/2005/8/layout/hierarchy3"/>
    <dgm:cxn modelId="{6B79CE50-72DB-4400-A08A-3A885406B253}" type="presParOf" srcId="{34B62E9B-60A6-4E69-A99F-71B187126D9D}" destId="{249A4E8E-C70C-4767-9476-DC8AC73CFA07}" srcOrd="1" destOrd="0" presId="urn:microsoft.com/office/officeart/2005/8/layout/hierarchy3"/>
    <dgm:cxn modelId="{D6C39CC1-0229-488E-B750-67C4B200B4E9}" type="presParOf" srcId="{B71B97D5-C85A-40E4-AAEA-4FC7CE493A4F}" destId="{6DA3064C-566D-46A3-A2E3-E086CBDB77D6}" srcOrd="2" destOrd="0" presId="urn:microsoft.com/office/officeart/2005/8/layout/hierarchy3"/>
    <dgm:cxn modelId="{D2E6C3B4-CF9C-44C3-895C-28A90E6611C0}" type="presParOf" srcId="{6DA3064C-566D-46A3-A2E3-E086CBDB77D6}" destId="{979C4032-B99C-446F-BABB-EFA7CA094900}" srcOrd="0" destOrd="0" presId="urn:microsoft.com/office/officeart/2005/8/layout/hierarchy3"/>
    <dgm:cxn modelId="{70976E5D-F8DB-4D97-BAAF-44DEBE8A1857}" type="presParOf" srcId="{979C4032-B99C-446F-BABB-EFA7CA094900}" destId="{4FD0B80C-97FD-4AF3-93AE-EDB46B495225}" srcOrd="0" destOrd="0" presId="urn:microsoft.com/office/officeart/2005/8/layout/hierarchy3"/>
    <dgm:cxn modelId="{89CC6E6E-6168-431B-8E94-13827F18BFCF}" type="presParOf" srcId="{979C4032-B99C-446F-BABB-EFA7CA094900}" destId="{74131764-7318-4FC3-864C-74FF3EDFCE0B}" srcOrd="1" destOrd="0" presId="urn:microsoft.com/office/officeart/2005/8/layout/hierarchy3"/>
    <dgm:cxn modelId="{71F44973-023A-4ADB-90BC-60D333403B9D}" type="presParOf" srcId="{6DA3064C-566D-46A3-A2E3-E086CBDB77D6}" destId="{B5810BF0-9622-488B-9AFF-F0A9737BE1E5}" srcOrd="1" destOrd="0" presId="urn:microsoft.com/office/officeart/2005/8/layout/hierarchy3"/>
    <dgm:cxn modelId="{D91D110E-C1DA-4FA1-B758-56949CE7FD67}" type="presParOf" srcId="{B5810BF0-9622-488B-9AFF-F0A9737BE1E5}" destId="{E6F9EE58-40EF-4EA5-A5A2-9FD02264B85D}" srcOrd="0" destOrd="0" presId="urn:microsoft.com/office/officeart/2005/8/layout/hierarchy3"/>
    <dgm:cxn modelId="{856D7F21-E1F9-4146-ACDA-3C55B5CC2FFB}" type="presParOf" srcId="{B5810BF0-9622-488B-9AFF-F0A9737BE1E5}" destId="{3FCECC19-C05B-4FBF-9107-719325735594}" srcOrd="1" destOrd="0" presId="urn:microsoft.com/office/officeart/2005/8/layout/hierarchy3"/>
    <dgm:cxn modelId="{567DDDBC-A3F3-4090-9E04-67D08A6C5EEB}" type="presParOf" srcId="{B5810BF0-9622-488B-9AFF-F0A9737BE1E5}" destId="{27107750-F46F-47D8-8DA8-FBE636B09066}" srcOrd="2" destOrd="0" presId="urn:microsoft.com/office/officeart/2005/8/layout/hierarchy3"/>
    <dgm:cxn modelId="{8824804D-0412-47DA-8BAD-FC8EC1B4B944}" type="presParOf" srcId="{B5810BF0-9622-488B-9AFF-F0A9737BE1E5}" destId="{62377DC5-0906-4D7E-A3AE-F45EFF9C31F3}" srcOrd="3" destOrd="0" presId="urn:microsoft.com/office/officeart/2005/8/layout/hierarchy3"/>
    <dgm:cxn modelId="{F922E9ED-6528-407B-A6ED-CEA2A8CBCF76}" type="presParOf" srcId="{B71B97D5-C85A-40E4-AAEA-4FC7CE493A4F}" destId="{FC6878C4-F175-4145-B316-69E573AB80AF}" srcOrd="3" destOrd="0" presId="urn:microsoft.com/office/officeart/2005/8/layout/hierarchy3"/>
    <dgm:cxn modelId="{FDB2FED3-A9E7-4322-BA32-880B768DCFC4}" type="presParOf" srcId="{FC6878C4-F175-4145-B316-69E573AB80AF}" destId="{7A72297E-2BFF-474F-B4CE-C910763BAFBF}" srcOrd="0" destOrd="0" presId="urn:microsoft.com/office/officeart/2005/8/layout/hierarchy3"/>
    <dgm:cxn modelId="{362287CD-FECB-4F4B-9ED4-715E04DB24DA}" type="presParOf" srcId="{7A72297E-2BFF-474F-B4CE-C910763BAFBF}" destId="{CD0C4FA2-B40A-4724-B046-1CE9CF684FDA}" srcOrd="0" destOrd="0" presId="urn:microsoft.com/office/officeart/2005/8/layout/hierarchy3"/>
    <dgm:cxn modelId="{34C6764D-8797-4DF4-9E3D-C45BCB8A4F0D}" type="presParOf" srcId="{7A72297E-2BFF-474F-B4CE-C910763BAFBF}" destId="{CAEA4B5F-96B2-45EC-A5AB-F2C1C8DCD348}" srcOrd="1" destOrd="0" presId="urn:microsoft.com/office/officeart/2005/8/layout/hierarchy3"/>
    <dgm:cxn modelId="{FE3345EC-F825-4689-A262-6DE6E3126F8C}" type="presParOf" srcId="{FC6878C4-F175-4145-B316-69E573AB80AF}" destId="{02904FC7-FF06-445C-BADA-157FA8202589}" srcOrd="1" destOrd="0" presId="urn:microsoft.com/office/officeart/2005/8/layout/hierarchy3"/>
    <dgm:cxn modelId="{39D283A1-D112-4280-8C07-1089535D7356}" type="presParOf" srcId="{02904FC7-FF06-445C-BADA-157FA8202589}" destId="{A473D98F-6213-4B23-A6ED-7789DAA2CF57}" srcOrd="0" destOrd="0" presId="urn:microsoft.com/office/officeart/2005/8/layout/hierarchy3"/>
    <dgm:cxn modelId="{BD16BC3C-02AC-4FC3-8D46-5582BF2D7BF7}" type="presParOf" srcId="{02904FC7-FF06-445C-BADA-157FA8202589}" destId="{D917C382-05FC-4749-84C9-C4F15043459A}" srcOrd="1" destOrd="0" presId="urn:microsoft.com/office/officeart/2005/8/layout/hierarchy3"/>
    <dgm:cxn modelId="{6622F329-8925-445E-921A-0B6972E4FD31}" type="presParOf" srcId="{02904FC7-FF06-445C-BADA-157FA8202589}" destId="{904A4E99-7FDC-449A-B55A-CA329C09D412}" srcOrd="2" destOrd="0" presId="urn:microsoft.com/office/officeart/2005/8/layout/hierarchy3"/>
    <dgm:cxn modelId="{7AF34AAA-FE57-4DFC-B4CB-3FD0A2962DD2}" type="presParOf" srcId="{02904FC7-FF06-445C-BADA-157FA8202589}" destId="{F27729C6-0696-4FC1-B82B-060A6F4A3FFD}" srcOrd="3" destOrd="0" presId="urn:microsoft.com/office/officeart/2005/8/layout/hierarchy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F7DAD-D58D-46B6-9161-1D139CA7AC98}">
      <dsp:nvSpPr>
        <dsp:cNvPr id="0" name=""/>
        <dsp:cNvSpPr/>
      </dsp:nvSpPr>
      <dsp:spPr>
        <a:xfrm>
          <a:off x="707" y="1182946"/>
          <a:ext cx="1656019" cy="82800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IN" sz="1500" kern="1200" dirty="0"/>
            <a:t>Removing unnecessary columns</a:t>
          </a:r>
        </a:p>
      </dsp:txBody>
      <dsp:txXfrm>
        <a:off x="24959" y="1207198"/>
        <a:ext cx="1607515" cy="779505"/>
      </dsp:txXfrm>
    </dsp:sp>
    <dsp:sp modelId="{283E848C-B652-4E2E-9C10-BE0EAEC92737}">
      <dsp:nvSpPr>
        <dsp:cNvPr id="0" name=""/>
        <dsp:cNvSpPr/>
      </dsp:nvSpPr>
      <dsp:spPr>
        <a:xfrm>
          <a:off x="2070732" y="1182946"/>
          <a:ext cx="1656019" cy="828009"/>
        </a:xfrm>
        <a:prstGeom prst="roundRect">
          <a:avLst>
            <a:gd name="adj" fmla="val 10000"/>
          </a:avLst>
        </a:prstGeom>
        <a:solidFill>
          <a:schemeClr val="accent2">
            <a:hueOff val="10171816"/>
            <a:satOff val="-22912"/>
            <a:lumOff val="-313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IN" sz="1500" kern="1200"/>
            <a:t>Handling Outliers</a:t>
          </a:r>
        </a:p>
      </dsp:txBody>
      <dsp:txXfrm>
        <a:off x="2094984" y="1207198"/>
        <a:ext cx="1607515" cy="779505"/>
      </dsp:txXfrm>
    </dsp:sp>
    <dsp:sp modelId="{16FA1C91-2331-4818-B8CF-C5CC7A761155}">
      <dsp:nvSpPr>
        <dsp:cNvPr id="0" name=""/>
        <dsp:cNvSpPr/>
      </dsp:nvSpPr>
      <dsp:spPr>
        <a:xfrm>
          <a:off x="4140756" y="1182946"/>
          <a:ext cx="1656019" cy="828009"/>
        </a:xfrm>
        <a:prstGeom prst="roundRect">
          <a:avLst>
            <a:gd name="adj" fmla="val 10000"/>
          </a:avLst>
        </a:prstGeom>
        <a:solidFill>
          <a:schemeClr val="accent2">
            <a:hueOff val="20343633"/>
            <a:satOff val="-45823"/>
            <a:lumOff val="-627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IN" sz="1500" kern="1200" dirty="0"/>
            <a:t>Converting datatypes and new column creation</a:t>
          </a:r>
        </a:p>
      </dsp:txBody>
      <dsp:txXfrm>
        <a:off x="4165008" y="1207198"/>
        <a:ext cx="1607515" cy="7795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FE24DE-022B-4CF8-98A8-1F2EA784C26F}">
      <dsp:nvSpPr>
        <dsp:cNvPr id="0" name=""/>
        <dsp:cNvSpPr/>
      </dsp:nvSpPr>
      <dsp:spPr>
        <a:xfrm>
          <a:off x="1416" y="395342"/>
          <a:ext cx="1628311" cy="814155"/>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kern="1200" dirty="0"/>
            <a:t>Train Test split</a:t>
          </a:r>
        </a:p>
      </dsp:txBody>
      <dsp:txXfrm>
        <a:off x="25262" y="419188"/>
        <a:ext cx="1580619" cy="766463"/>
      </dsp:txXfrm>
    </dsp:sp>
    <dsp:sp modelId="{F09EF94A-3714-4E2A-8A1E-869D9268EEBE}">
      <dsp:nvSpPr>
        <dsp:cNvPr id="0" name=""/>
        <dsp:cNvSpPr/>
      </dsp:nvSpPr>
      <dsp:spPr>
        <a:xfrm>
          <a:off x="164247" y="1209497"/>
          <a:ext cx="162831" cy="610616"/>
        </a:xfrm>
        <a:custGeom>
          <a:avLst/>
          <a:gdLst/>
          <a:ahLst/>
          <a:cxnLst/>
          <a:rect l="0" t="0" r="0" b="0"/>
          <a:pathLst>
            <a:path>
              <a:moveTo>
                <a:pt x="0" y="0"/>
              </a:moveTo>
              <a:lnTo>
                <a:pt x="0" y="610616"/>
              </a:lnTo>
              <a:lnTo>
                <a:pt x="162831" y="61061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CBA9C3-1CAB-4BED-979A-A0A6D8479846}">
      <dsp:nvSpPr>
        <dsp:cNvPr id="0" name=""/>
        <dsp:cNvSpPr/>
      </dsp:nvSpPr>
      <dsp:spPr>
        <a:xfrm>
          <a:off x="327078" y="1413036"/>
          <a:ext cx="1302649" cy="8141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IN" sz="1000" b="1" kern="1200" dirty="0"/>
            <a:t>Train set – 80% Test set – 20%</a:t>
          </a:r>
        </a:p>
      </dsp:txBody>
      <dsp:txXfrm>
        <a:off x="350924" y="1436882"/>
        <a:ext cx="1254957" cy="766463"/>
      </dsp:txXfrm>
    </dsp:sp>
    <dsp:sp modelId="{FDAE4DD0-8D4B-4BD5-80B4-DEEB574AD770}">
      <dsp:nvSpPr>
        <dsp:cNvPr id="0" name=""/>
        <dsp:cNvSpPr/>
      </dsp:nvSpPr>
      <dsp:spPr>
        <a:xfrm>
          <a:off x="2036805" y="395342"/>
          <a:ext cx="1628311" cy="814155"/>
        </a:xfrm>
        <a:prstGeom prst="roundRect">
          <a:avLst>
            <a:gd name="adj" fmla="val 10000"/>
          </a:avLst>
        </a:prstGeom>
        <a:solidFill>
          <a:schemeClr val="accent4">
            <a:hueOff val="3599244"/>
            <a:satOff val="-19382"/>
            <a:lumOff val="-457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kern="1200" dirty="0"/>
            <a:t>Encoding categorical features</a:t>
          </a:r>
        </a:p>
      </dsp:txBody>
      <dsp:txXfrm>
        <a:off x="2060651" y="419188"/>
        <a:ext cx="1580619" cy="766463"/>
      </dsp:txXfrm>
    </dsp:sp>
    <dsp:sp modelId="{4A73BA03-D710-496C-8599-5CEBA1E75A63}">
      <dsp:nvSpPr>
        <dsp:cNvPr id="0" name=""/>
        <dsp:cNvSpPr/>
      </dsp:nvSpPr>
      <dsp:spPr>
        <a:xfrm>
          <a:off x="2199636" y="1209497"/>
          <a:ext cx="162831" cy="610616"/>
        </a:xfrm>
        <a:custGeom>
          <a:avLst/>
          <a:gdLst/>
          <a:ahLst/>
          <a:cxnLst/>
          <a:rect l="0" t="0" r="0" b="0"/>
          <a:pathLst>
            <a:path>
              <a:moveTo>
                <a:pt x="0" y="0"/>
              </a:moveTo>
              <a:lnTo>
                <a:pt x="0" y="610616"/>
              </a:lnTo>
              <a:lnTo>
                <a:pt x="162831" y="61061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9A4E8E-C70C-4767-9476-DC8AC73CFA07}">
      <dsp:nvSpPr>
        <dsp:cNvPr id="0" name=""/>
        <dsp:cNvSpPr/>
      </dsp:nvSpPr>
      <dsp:spPr>
        <a:xfrm>
          <a:off x="2362468" y="1413036"/>
          <a:ext cx="1302649" cy="8141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2159547"/>
              <a:satOff val="-11629"/>
              <a:lumOff val="-274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IN" sz="1000" b="1" kern="1200" dirty="0"/>
            <a:t>Label Encoding</a:t>
          </a:r>
        </a:p>
      </dsp:txBody>
      <dsp:txXfrm>
        <a:off x="2386314" y="1436882"/>
        <a:ext cx="1254957" cy="766463"/>
      </dsp:txXfrm>
    </dsp:sp>
    <dsp:sp modelId="{4FD0B80C-97FD-4AF3-93AE-EDB46B495225}">
      <dsp:nvSpPr>
        <dsp:cNvPr id="0" name=""/>
        <dsp:cNvSpPr/>
      </dsp:nvSpPr>
      <dsp:spPr>
        <a:xfrm>
          <a:off x="4072194" y="395342"/>
          <a:ext cx="1628311" cy="814155"/>
        </a:xfrm>
        <a:prstGeom prst="roundRect">
          <a:avLst>
            <a:gd name="adj" fmla="val 10000"/>
          </a:avLst>
        </a:prstGeom>
        <a:solidFill>
          <a:schemeClr val="accent4">
            <a:hueOff val="7198489"/>
            <a:satOff val="-38765"/>
            <a:lumOff val="-9149"/>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kern="1200" dirty="0"/>
            <a:t>Feature selection</a:t>
          </a:r>
        </a:p>
      </dsp:txBody>
      <dsp:txXfrm>
        <a:off x="4096040" y="419188"/>
        <a:ext cx="1580619" cy="766463"/>
      </dsp:txXfrm>
    </dsp:sp>
    <dsp:sp modelId="{E6F9EE58-40EF-4EA5-A5A2-9FD02264B85D}">
      <dsp:nvSpPr>
        <dsp:cNvPr id="0" name=""/>
        <dsp:cNvSpPr/>
      </dsp:nvSpPr>
      <dsp:spPr>
        <a:xfrm>
          <a:off x="4235026" y="1209497"/>
          <a:ext cx="162831" cy="610616"/>
        </a:xfrm>
        <a:custGeom>
          <a:avLst/>
          <a:gdLst/>
          <a:ahLst/>
          <a:cxnLst/>
          <a:rect l="0" t="0" r="0" b="0"/>
          <a:pathLst>
            <a:path>
              <a:moveTo>
                <a:pt x="0" y="0"/>
              </a:moveTo>
              <a:lnTo>
                <a:pt x="0" y="610616"/>
              </a:lnTo>
              <a:lnTo>
                <a:pt x="162831" y="61061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CECC19-C05B-4FBF-9107-719325735594}">
      <dsp:nvSpPr>
        <dsp:cNvPr id="0" name=""/>
        <dsp:cNvSpPr/>
      </dsp:nvSpPr>
      <dsp:spPr>
        <a:xfrm>
          <a:off x="4397857" y="1413036"/>
          <a:ext cx="1302649" cy="8141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4319093"/>
              <a:satOff val="-23259"/>
              <a:lumOff val="-5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IN" sz="1000" b="1" kern="1200" dirty="0"/>
            <a:t>multicollinearity tests</a:t>
          </a:r>
        </a:p>
      </dsp:txBody>
      <dsp:txXfrm>
        <a:off x="4421703" y="1436882"/>
        <a:ext cx="1254957" cy="766463"/>
      </dsp:txXfrm>
    </dsp:sp>
    <dsp:sp modelId="{27107750-F46F-47D8-8DA8-FBE636B09066}">
      <dsp:nvSpPr>
        <dsp:cNvPr id="0" name=""/>
        <dsp:cNvSpPr/>
      </dsp:nvSpPr>
      <dsp:spPr>
        <a:xfrm>
          <a:off x="4235026" y="1209497"/>
          <a:ext cx="162831" cy="1628311"/>
        </a:xfrm>
        <a:custGeom>
          <a:avLst/>
          <a:gdLst/>
          <a:ahLst/>
          <a:cxnLst/>
          <a:rect l="0" t="0" r="0" b="0"/>
          <a:pathLst>
            <a:path>
              <a:moveTo>
                <a:pt x="0" y="0"/>
              </a:moveTo>
              <a:lnTo>
                <a:pt x="0" y="1628311"/>
              </a:lnTo>
              <a:lnTo>
                <a:pt x="162831" y="162831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377DC5-0906-4D7E-A3AE-F45EFF9C31F3}">
      <dsp:nvSpPr>
        <dsp:cNvPr id="0" name=""/>
        <dsp:cNvSpPr/>
      </dsp:nvSpPr>
      <dsp:spPr>
        <a:xfrm>
          <a:off x="4397857" y="2430731"/>
          <a:ext cx="1302649" cy="8141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6478640"/>
              <a:satOff val="-34888"/>
              <a:lumOff val="-82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IN" sz="1000" b="1" kern="1200" dirty="0"/>
            <a:t>Mutual Information</a:t>
          </a:r>
        </a:p>
      </dsp:txBody>
      <dsp:txXfrm>
        <a:off x="4421703" y="2454577"/>
        <a:ext cx="1254957" cy="766463"/>
      </dsp:txXfrm>
    </dsp:sp>
    <dsp:sp modelId="{CD0C4FA2-B40A-4724-B046-1CE9CF684FDA}">
      <dsp:nvSpPr>
        <dsp:cNvPr id="0" name=""/>
        <dsp:cNvSpPr/>
      </dsp:nvSpPr>
      <dsp:spPr>
        <a:xfrm>
          <a:off x="6107583" y="395342"/>
          <a:ext cx="1628311" cy="814155"/>
        </a:xfrm>
        <a:prstGeom prst="roundRect">
          <a:avLst>
            <a:gd name="adj" fmla="val 10000"/>
          </a:avLst>
        </a:prstGeom>
        <a:solidFill>
          <a:schemeClr val="accent4">
            <a:hueOff val="10797733"/>
            <a:satOff val="-58147"/>
            <a:lumOff val="-1372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IN" sz="1600" kern="1200" dirty="0"/>
            <a:t>Handling Class Imbalance</a:t>
          </a:r>
        </a:p>
      </dsp:txBody>
      <dsp:txXfrm>
        <a:off x="6131429" y="419188"/>
        <a:ext cx="1580619" cy="766463"/>
      </dsp:txXfrm>
    </dsp:sp>
    <dsp:sp modelId="{A473D98F-6213-4B23-A6ED-7789DAA2CF57}">
      <dsp:nvSpPr>
        <dsp:cNvPr id="0" name=""/>
        <dsp:cNvSpPr/>
      </dsp:nvSpPr>
      <dsp:spPr>
        <a:xfrm>
          <a:off x="6270415" y="1209497"/>
          <a:ext cx="162831" cy="610616"/>
        </a:xfrm>
        <a:custGeom>
          <a:avLst/>
          <a:gdLst/>
          <a:ahLst/>
          <a:cxnLst/>
          <a:rect l="0" t="0" r="0" b="0"/>
          <a:pathLst>
            <a:path>
              <a:moveTo>
                <a:pt x="0" y="0"/>
              </a:moveTo>
              <a:lnTo>
                <a:pt x="0" y="610616"/>
              </a:lnTo>
              <a:lnTo>
                <a:pt x="162831" y="61061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17C382-05FC-4749-84C9-C4F15043459A}">
      <dsp:nvSpPr>
        <dsp:cNvPr id="0" name=""/>
        <dsp:cNvSpPr/>
      </dsp:nvSpPr>
      <dsp:spPr>
        <a:xfrm>
          <a:off x="6433246" y="1413036"/>
          <a:ext cx="1302649" cy="8141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8638186"/>
              <a:satOff val="-46518"/>
              <a:lumOff val="-109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IN" sz="1000" b="1" kern="1200" dirty="0"/>
            <a:t>SMOTE</a:t>
          </a:r>
        </a:p>
      </dsp:txBody>
      <dsp:txXfrm>
        <a:off x="6457092" y="1436882"/>
        <a:ext cx="1254957" cy="766463"/>
      </dsp:txXfrm>
    </dsp:sp>
    <dsp:sp modelId="{904A4E99-7FDC-449A-B55A-CA329C09D412}">
      <dsp:nvSpPr>
        <dsp:cNvPr id="0" name=""/>
        <dsp:cNvSpPr/>
      </dsp:nvSpPr>
      <dsp:spPr>
        <a:xfrm>
          <a:off x="6270415" y="1209497"/>
          <a:ext cx="162831" cy="1628311"/>
        </a:xfrm>
        <a:custGeom>
          <a:avLst/>
          <a:gdLst/>
          <a:ahLst/>
          <a:cxnLst/>
          <a:rect l="0" t="0" r="0" b="0"/>
          <a:pathLst>
            <a:path>
              <a:moveTo>
                <a:pt x="0" y="0"/>
              </a:moveTo>
              <a:lnTo>
                <a:pt x="0" y="1628311"/>
              </a:lnTo>
              <a:lnTo>
                <a:pt x="162831" y="162831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7729C6-0696-4FC1-B82B-060A6F4A3FFD}">
      <dsp:nvSpPr>
        <dsp:cNvPr id="0" name=""/>
        <dsp:cNvSpPr/>
      </dsp:nvSpPr>
      <dsp:spPr>
        <a:xfrm>
          <a:off x="6433246" y="2430731"/>
          <a:ext cx="1302649" cy="81415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10797733"/>
              <a:satOff val="-58147"/>
              <a:lumOff val="-137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IN" sz="1000" b="1" kern="1200" dirty="0" err="1"/>
            <a:t>RandomUnderSampler</a:t>
          </a:r>
          <a:endParaRPr lang="en-IN" sz="1000" b="1" kern="1200" dirty="0"/>
        </a:p>
      </dsp:txBody>
      <dsp:txXfrm>
        <a:off x="6457092" y="2454577"/>
        <a:ext cx="1254957" cy="7664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1/12/2025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0D2594CA-29C5-062F-2EA7-C593B096C6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a:extLst>
              <a:ext uri="{FF2B5EF4-FFF2-40B4-BE49-F238E27FC236}">
                <a16:creationId xmlns:a16="http://schemas.microsoft.com/office/drawing/2014/main" id="{E04BB896-BA64-B358-A066-15B96D23BC8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a:extLst>
              <a:ext uri="{FF2B5EF4-FFF2-40B4-BE49-F238E27FC236}">
                <a16:creationId xmlns:a16="http://schemas.microsoft.com/office/drawing/2014/main" id="{5EFA2818-7747-F326-294F-EEAC9BEF6E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1" name="Date Placeholder 10">
            <a:extLst>
              <a:ext uri="{FF2B5EF4-FFF2-40B4-BE49-F238E27FC236}">
                <a16:creationId xmlns:a16="http://schemas.microsoft.com/office/drawing/2014/main" id="{6B76E0F0-B7F9-756A-3EA4-2114B75370E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F20C-6BCC-41A4-8C16-5A346425718D}" type="datetimeFigureOut">
              <a:rPr lang="en-US" smtClean="0"/>
              <a:t>1/12/2025</a:t>
            </a:fld>
            <a:endParaRPr lang="en-US" dirty="0"/>
          </a:p>
        </p:txBody>
      </p:sp>
      <p:sp>
        <p:nvSpPr>
          <p:cNvPr id="12" name="Notes Placeholder 11">
            <a:extLst>
              <a:ext uri="{FF2B5EF4-FFF2-40B4-BE49-F238E27FC236}">
                <a16:creationId xmlns:a16="http://schemas.microsoft.com/office/drawing/2014/main" id="{5161C21F-108C-0F07-CDDD-AFB8DDBF694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507CBA7-2A1E-725E-35DA-D1CFF08EC63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0679C-80C7-4E7D-9614-ABA41C5B2858}" type="slidenum">
              <a:rPr lang="en-US" smtClean="0"/>
              <a:t>‹#›</a:t>
            </a:fld>
            <a:endParaRPr lang="en-US" dirty="0"/>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2093800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3</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FB279-9CBA-76F1-ACA1-EBBED71B22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195CE2-726A-C750-91BB-47A9964238C4}"/>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81A18ABC-C10C-08CF-D6C1-4187D424614D}"/>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D1C3B629-729B-DFBC-F007-631723A7D1C0}"/>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2242841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46F60-C6CA-C0FA-9F8C-E9AA0891F5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336AAC-7D65-10E2-D210-5052023218CE}"/>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942F8A99-6904-A93C-97A3-9B7BE9C35A99}"/>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789A0E2-04C2-B4DE-E72E-3AB6355F1878}"/>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1547081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7DDB4-BBDD-31A3-F2AE-B543E7FBEB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D6A9F8-FC1F-341B-1BF4-442DB32B5F24}"/>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B6E10BB6-90C8-5C08-2B76-18C478FFD977}"/>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A0E0416A-ADB2-FC2D-C60C-1F5AA18511A9}"/>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952529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237FC-703C-A5BF-174D-2EE2C07543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43A9E0-2F7C-6C95-BF02-5BA93D5446EC}"/>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DEF64551-BEB5-B067-E1DC-F6953A116FBE}"/>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34181998-56D3-2E18-7097-F66DE22D57D3}"/>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3214373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1377460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1181820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4292" y="731520"/>
            <a:ext cx="5029200" cy="3291840"/>
          </a:xfrm>
        </p:spPr>
        <p:txBody>
          <a:bodyPr anchor="b">
            <a:normAutofit/>
          </a:bodyPr>
          <a:lstStyle>
            <a:lvl1pPr>
              <a:defRPr sz="4800"/>
            </a:lvl1p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168533"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0894" y="4172084"/>
            <a:ext cx="4912598" cy="914400"/>
          </a:xfrm>
          <a:prstGeom prst="rect">
            <a:avLst/>
          </a:prstGeom>
        </p:spPr>
        <p:txBody>
          <a:bodyPr>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Content placeholder 47">
            <a:extLst>
              <a:ext uri="{FF2B5EF4-FFF2-40B4-BE49-F238E27FC236}">
                <a16:creationId xmlns:a16="http://schemas.microsoft.com/office/drawing/2014/main" id="{117BCD91-6BBA-AACD-3424-C3A4E5C1AB1D}"/>
              </a:ext>
            </a:extLst>
          </p:cNvPr>
          <p:cNvSpPr>
            <a:spLocks noGrp="1" noChangeAspect="1"/>
          </p:cNvSpPr>
          <p:nvPr>
            <p:ph type="pic" sz="quarter" idx="48"/>
          </p:nvPr>
        </p:nvSpPr>
        <p:spPr>
          <a:xfrm>
            <a:off x="914400" y="539496"/>
            <a:ext cx="5025207" cy="577900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a:t>Click icon to add picture</a:t>
            </a:r>
            <a:endParaRPr lang="en-US" altLang="zh-CN" noProof="0" dirty="0"/>
          </a:p>
        </p:txBody>
      </p:sp>
      <p:pic>
        <p:nvPicPr>
          <p:cNvPr id="7" name="Shape 33">
            <a:extLst>
              <a:ext uri="{FF2B5EF4-FFF2-40B4-BE49-F238E27FC236}">
                <a16:creationId xmlns:a16="http://schemas.microsoft.com/office/drawing/2014/main" id="{78B6A20E-2402-E586-7E92-A2C0D0B854D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352010" y="4038403"/>
            <a:ext cx="1438713" cy="1645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Freeform: Shape 11">
            <a:extLst>
              <a:ext uri="{FF2B5EF4-FFF2-40B4-BE49-F238E27FC236}">
                <a16:creationId xmlns:a16="http://schemas.microsoft.com/office/drawing/2014/main" id="{20E24AA2-A4D8-FFB3-C801-0E57990B8CB6}"/>
              </a:ext>
            </a:extLst>
          </p:cNvPr>
          <p:cNvSpPr/>
          <p:nvPr userDrawn="1"/>
        </p:nvSpPr>
        <p:spPr>
          <a:xfrm>
            <a:off x="1360235" y="5541405"/>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1">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9" name="Freeform: Shape 5">
            <a:extLst>
              <a:ext uri="{FF2B5EF4-FFF2-40B4-BE49-F238E27FC236}">
                <a16:creationId xmlns:a16="http://schemas.microsoft.com/office/drawing/2014/main" id="{1FEC53F3-5030-5BCF-54CA-ABB14457C073}"/>
              </a:ext>
            </a:extLst>
          </p:cNvPr>
          <p:cNvSpPr/>
          <p:nvPr userDrawn="1"/>
        </p:nvSpPr>
        <p:spPr>
          <a:xfrm>
            <a:off x="5429027" y="393334"/>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Tree>
    <p:extLst>
      <p:ext uri="{BB962C8B-B14F-4D97-AF65-F5344CB8AC3E}">
        <p14:creationId xmlns:p14="http://schemas.microsoft.com/office/powerpoint/2010/main" val="3407711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86721E85-C7DE-A05F-D33D-97CAF161E33A}"/>
              </a:ext>
            </a:extLst>
          </p:cNvPr>
          <p:cNvSpPr/>
          <p:nvPr userDrawn="1"/>
        </p:nvSpPr>
        <p:spPr>
          <a:xfrm>
            <a:off x="0" y="2860787"/>
            <a:ext cx="2004570" cy="3676532"/>
          </a:xfrm>
          <a:custGeom>
            <a:avLst/>
            <a:gdLst>
              <a:gd name="connsiteX0" fmla="*/ 417538 w 2004570"/>
              <a:gd name="connsiteY0" fmla="*/ 0 h 3676532"/>
              <a:gd name="connsiteX1" fmla="*/ 2004570 w 2004570"/>
              <a:gd name="connsiteY1" fmla="*/ 925683 h 3676532"/>
              <a:gd name="connsiteX2" fmla="*/ 2004570 w 2004570"/>
              <a:gd name="connsiteY2" fmla="*/ 2763949 h 3676532"/>
              <a:gd name="connsiteX3" fmla="*/ 413202 w 2004570"/>
              <a:gd name="connsiteY3" fmla="*/ 3676532 h 3676532"/>
              <a:gd name="connsiteX4" fmla="*/ 0 w 2004570"/>
              <a:gd name="connsiteY4" fmla="*/ 3439338 h 3676532"/>
              <a:gd name="connsiteX5" fmla="*/ 0 w 2004570"/>
              <a:gd name="connsiteY5" fmla="*/ 24107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570" h="3676532">
                <a:moveTo>
                  <a:pt x="417538" y="0"/>
                </a:moveTo>
                <a:lnTo>
                  <a:pt x="2004570" y="925683"/>
                </a:lnTo>
                <a:lnTo>
                  <a:pt x="2004570" y="2763949"/>
                </a:lnTo>
                <a:lnTo>
                  <a:pt x="413202" y="3676532"/>
                </a:lnTo>
                <a:lnTo>
                  <a:pt x="0" y="3439338"/>
                </a:lnTo>
                <a:lnTo>
                  <a:pt x="0" y="241075"/>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657773" y="5253270"/>
            <a:ext cx="1710765" cy="1621875"/>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275432"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3465576" y="1499616"/>
            <a:ext cx="7955280" cy="1335024"/>
          </a:xfrm>
        </p:spPr>
        <p:txBody>
          <a:bodyPr anchor="b">
            <a:normAutofit/>
          </a:bodyPr>
          <a:lstStyle>
            <a:lvl1pPr>
              <a:defRPr sz="3600"/>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6FFF81D2-C0B4-3B82-8DF6-D10CC07C441C}"/>
              </a:ext>
            </a:extLst>
          </p:cNvPr>
          <p:cNvSpPr>
            <a:spLocks noGrp="1"/>
          </p:cNvSpPr>
          <p:nvPr>
            <p:ph idx="14"/>
          </p:nvPr>
        </p:nvSpPr>
        <p:spPr>
          <a:xfrm>
            <a:off x="3465576" y="3108960"/>
            <a:ext cx="4572000" cy="3108960"/>
          </a:xfrm>
        </p:spPr>
        <p:txBody>
          <a:bodyPr/>
          <a:lstStyle>
            <a:lvl1pPr marL="512064" indent="-512064">
              <a:buFont typeface="+mj-lt"/>
              <a:buAutoNum type="arabicPeriod"/>
              <a:defRPr sz="1800"/>
            </a:lvl1pPr>
            <a:lvl2pPr marL="1097280" indent="-512064">
              <a:buFont typeface="+mj-lt"/>
              <a:buAutoNum type="alphaLcPeriod"/>
              <a:defRPr sz="1800"/>
            </a:lvl2pPr>
            <a:lvl3pPr marL="1645920" indent="-512064">
              <a:buFont typeface="+mj-lt"/>
              <a:buAutoNum type="romanLcPeriod"/>
              <a:defRPr sz="1800"/>
            </a:lvl3pPr>
            <a:lvl4pPr marL="2194560" indent="-512064">
              <a:buFont typeface="+mj-lt"/>
              <a:buAutoNum type="arabicParen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a:extLst>
              <a:ext uri="{FF2B5EF4-FFF2-40B4-BE49-F238E27FC236}">
                <a16:creationId xmlns:a16="http://schemas.microsoft.com/office/drawing/2014/main" id="{F190F721-56C7-251D-948D-117696095C32}"/>
              </a:ext>
            </a:extLst>
          </p:cNvPr>
          <p:cNvSpPr>
            <a:spLocks noGrp="1"/>
          </p:cNvSpPr>
          <p:nvPr>
            <p:ph idx="1"/>
          </p:nvPr>
        </p:nvSpPr>
        <p:spPr>
          <a:xfrm>
            <a:off x="8229600" y="3108960"/>
            <a:ext cx="3017520" cy="3108960"/>
          </a:xfrm>
        </p:spPr>
        <p:txBody>
          <a:bodyPr/>
          <a:lstStyle>
            <a:lvl1pPr marL="0" indent="0">
              <a:lnSpc>
                <a:spcPct val="100000"/>
              </a:lnSpc>
              <a:spcBef>
                <a:spcPts val="0"/>
              </a:spcBef>
              <a:spcAft>
                <a:spcPts val="600"/>
              </a:spcAft>
              <a:buNone/>
              <a:defRPr sz="1800"/>
            </a:lvl1pPr>
            <a:lvl2pPr>
              <a:lnSpc>
                <a:spcPct val="100000"/>
              </a:lnSpc>
              <a:spcBef>
                <a:spcPts val="0"/>
              </a:spcBef>
              <a:spcAft>
                <a:spcPts val="600"/>
              </a:spcAft>
              <a:defRPr sz="1800"/>
            </a:lvl2pPr>
            <a:lvl3pPr>
              <a:lnSpc>
                <a:spcPct val="100000"/>
              </a:lnSpc>
              <a:spcBef>
                <a:spcPts val="0"/>
              </a:spcBef>
              <a:spcAft>
                <a:spcPts val="600"/>
              </a:spcAft>
              <a:defRPr sz="1800"/>
            </a:lvl3pPr>
            <a:lvl4pPr>
              <a:lnSpc>
                <a:spcPct val="100000"/>
              </a:lnSpc>
              <a:spcBef>
                <a:spcPts val="0"/>
              </a:spcBef>
              <a:spcAft>
                <a:spcPts val="600"/>
              </a:spcAft>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a:extLst>
              <a:ext uri="{FF2B5EF4-FFF2-40B4-BE49-F238E27FC236}">
                <a16:creationId xmlns:a16="http://schemas.microsoft.com/office/drawing/2014/main" id="{6C94E8A0-C02C-2322-50C1-50080A793F84}"/>
              </a:ext>
            </a:extLst>
          </p:cNvPr>
          <p:cNvSpPr>
            <a:spLocks noGrp="1"/>
          </p:cNvSpPr>
          <p:nvPr>
            <p:ph type="ftr" sz="quarter" idx="41"/>
          </p:nvPr>
        </p:nvSpPr>
        <p:spPr>
          <a:xfrm>
            <a:off x="3465576" y="621792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2">
            <a:extLst>
              <a:ext uri="{FF2B5EF4-FFF2-40B4-BE49-F238E27FC236}">
                <a16:creationId xmlns:a16="http://schemas.microsoft.com/office/drawing/2014/main" id="{0750FD92-E143-4402-D455-30DC417CBDBE}"/>
              </a:ext>
            </a:extLst>
          </p:cNvPr>
          <p:cNvSpPr/>
          <p:nvPr userDrawn="1"/>
        </p:nvSpPr>
        <p:spPr>
          <a:xfrm>
            <a:off x="1198465" y="958947"/>
            <a:ext cx="1544735" cy="174369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6B13E9E2-D67B-E75B-D60D-CE3782A4FC67}"/>
              </a:ext>
            </a:extLst>
          </p:cNvPr>
          <p:cNvSpPr/>
          <p:nvPr userDrawn="1"/>
        </p:nvSpPr>
        <p:spPr>
          <a:xfrm>
            <a:off x="326738" y="0"/>
            <a:ext cx="1544359" cy="1254845"/>
          </a:xfrm>
          <a:custGeom>
            <a:avLst/>
            <a:gdLst>
              <a:gd name="connsiteX0" fmla="*/ 0 w 1544359"/>
              <a:gd name="connsiteY0" fmla="*/ 0 h 1254845"/>
              <a:gd name="connsiteX1" fmla="*/ 1544359 w 1544359"/>
              <a:gd name="connsiteY1" fmla="*/ 0 h 1254845"/>
              <a:gd name="connsiteX2" fmla="*/ 1543519 w 1544359"/>
              <a:gd name="connsiteY2" fmla="*/ 822090 h 1254845"/>
              <a:gd name="connsiteX3" fmla="*/ 772206 w 1544359"/>
              <a:gd name="connsiteY3" fmla="*/ 1254845 h 1254845"/>
              <a:gd name="connsiteX4" fmla="*/ 0 w 1544359"/>
              <a:gd name="connsiteY4" fmla="*/ 822027 h 125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359" h="1254845">
                <a:moveTo>
                  <a:pt x="0" y="0"/>
                </a:moveTo>
                <a:lnTo>
                  <a:pt x="1544359" y="0"/>
                </a:lnTo>
                <a:lnTo>
                  <a:pt x="1543519" y="822090"/>
                </a:lnTo>
                <a:lnTo>
                  <a:pt x="772206" y="1254845"/>
                </a:lnTo>
                <a:lnTo>
                  <a:pt x="0" y="822027"/>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62113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Hexagon 21">
            <a:extLst>
              <a:ext uri="{FF2B5EF4-FFF2-40B4-BE49-F238E27FC236}">
                <a16:creationId xmlns:a16="http://schemas.microsoft.com/office/drawing/2014/main" id="{AA088CB3-68C2-8BF7-640B-511D7AD708D4}"/>
              </a:ext>
            </a:extLst>
          </p:cNvPr>
          <p:cNvSpPr/>
          <p:nvPr userDrawn="1"/>
        </p:nvSpPr>
        <p:spPr>
          <a:xfrm>
            <a:off x="2757266" y="2493385"/>
            <a:ext cx="1467568" cy="1305975"/>
          </a:xfrm>
          <a:prstGeom prst="hexagon">
            <a:avLst>
              <a:gd name="adj" fmla="val 28413"/>
              <a:gd name="vf" fmla="val 115470"/>
            </a:avLst>
          </a:prstGeom>
          <a:noFill/>
          <a:ln w="19050">
            <a:solidFill>
              <a:srgbClr val="D84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Hexagon 28">
            <a:extLst>
              <a:ext uri="{FF2B5EF4-FFF2-40B4-BE49-F238E27FC236}">
                <a16:creationId xmlns:a16="http://schemas.microsoft.com/office/drawing/2014/main" id="{E4EF439B-1CC3-CA39-B62A-E54F83ED70D2}"/>
              </a:ext>
            </a:extLst>
          </p:cNvPr>
          <p:cNvSpPr/>
          <p:nvPr userDrawn="1"/>
        </p:nvSpPr>
        <p:spPr>
          <a:xfrm>
            <a:off x="396269" y="2511644"/>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Hexagon 21">
            <a:extLst>
              <a:ext uri="{FF2B5EF4-FFF2-40B4-BE49-F238E27FC236}">
                <a16:creationId xmlns:a16="http://schemas.microsoft.com/office/drawing/2014/main" id="{A38FF139-88E9-67A9-6010-4EDFB851076B}"/>
              </a:ext>
            </a:extLst>
          </p:cNvPr>
          <p:cNvSpPr/>
          <p:nvPr userDrawn="1"/>
        </p:nvSpPr>
        <p:spPr>
          <a:xfrm>
            <a:off x="5150156" y="5261378"/>
            <a:ext cx="1455521" cy="1266696"/>
          </a:xfrm>
          <a:prstGeom prst="hexagon">
            <a:avLst>
              <a:gd name="adj" fmla="val 28413"/>
              <a:gd name="vf" fmla="val 115470"/>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Hexagon 21">
            <a:extLst>
              <a:ext uri="{FF2B5EF4-FFF2-40B4-BE49-F238E27FC236}">
                <a16:creationId xmlns:a16="http://schemas.microsoft.com/office/drawing/2014/main" id="{99956147-4454-5EA6-FC9C-94C08EE35F28}"/>
              </a:ext>
            </a:extLst>
          </p:cNvPr>
          <p:cNvSpPr/>
          <p:nvPr userDrawn="1"/>
        </p:nvSpPr>
        <p:spPr>
          <a:xfrm>
            <a:off x="3948599" y="3206642"/>
            <a:ext cx="1455521" cy="1266696"/>
          </a:xfrm>
          <a:prstGeom prst="hexagon">
            <a:avLst>
              <a:gd name="adj" fmla="val 28413"/>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35040" y="731520"/>
            <a:ext cx="5394960" cy="2103120"/>
          </a:xfrm>
        </p:spPr>
        <p:txBody>
          <a:bodyPr anchor="b">
            <a:normAutofit/>
          </a:bodyPr>
          <a:lstStyle/>
          <a:p>
            <a:r>
              <a:rPr lang="en-US"/>
              <a:t>Click to edit Master title style</a:t>
            </a:r>
            <a:endParaRPr lang="en-US"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p:nvPr>
        </p:nvSpPr>
        <p:spPr>
          <a:xfrm>
            <a:off x="6035040" y="3108960"/>
            <a:ext cx="5394960" cy="1879791"/>
          </a:xfrm>
          <a:prstGeom prst="rect">
            <a:avLst/>
          </a:prstGeom>
        </p:spPr>
        <p:txBody>
          <a:bodyPr anchor="t">
            <a:norm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a:t>Click to edit Master text styles</a:t>
            </a:r>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914400" y="3429000"/>
            <a:ext cx="4206240" cy="2377440"/>
          </a:xfrm>
        </p:spPr>
        <p:txBody>
          <a:bodyPr anchor="t">
            <a:noAutofit/>
          </a:bodyPr>
          <a:lstStyle>
            <a:lvl1pPr>
              <a:defRPr sz="3600"/>
            </a:lvl1pPr>
          </a:lstStyle>
          <a:p>
            <a:r>
              <a:rPr lang="en-US" noProof="0"/>
              <a:t>Click to edit Master title style</a:t>
            </a:r>
            <a:endParaRPr lang="en-US" noProof="0" dirty="0"/>
          </a:p>
        </p:txBody>
      </p:sp>
      <p:sp>
        <p:nvSpPr>
          <p:cNvPr id="6" name="Content Placeholder 4">
            <a:extLst>
              <a:ext uri="{FF2B5EF4-FFF2-40B4-BE49-F238E27FC236}">
                <a16:creationId xmlns:a16="http://schemas.microsoft.com/office/drawing/2014/main" id="{73CCCCFD-E0FE-BDB7-CF9D-FCA345E6BA55}"/>
              </a:ext>
            </a:extLst>
          </p:cNvPr>
          <p:cNvSpPr>
            <a:spLocks noGrp="1"/>
          </p:cNvSpPr>
          <p:nvPr>
            <p:ph sz="quarter" idx="35"/>
          </p:nvPr>
        </p:nvSpPr>
        <p:spPr>
          <a:xfrm>
            <a:off x="5394325" y="3429000"/>
            <a:ext cx="3475038" cy="2378075"/>
          </a:xfrm>
        </p:spPr>
        <p:txBody>
          <a:bodyPr anchor="ctr"/>
          <a:lstStyle>
            <a:lvl1pPr marL="347472">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endParaRPr lang="en-US" noProof="0"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
        <p:nvSpPr>
          <p:cNvPr id="8" name="Freeform 7">
            <a:extLst>
              <a:ext uri="{FF2B5EF4-FFF2-40B4-BE49-F238E27FC236}">
                <a16:creationId xmlns:a16="http://schemas.microsoft.com/office/drawing/2014/main" id="{24C8F37E-3F74-F3FA-C9D8-7083DF2BBECC}"/>
              </a:ext>
            </a:extLst>
          </p:cNvPr>
          <p:cNvSpPr/>
          <p:nvPr userDrawn="1"/>
        </p:nvSpPr>
        <p:spPr>
          <a:xfrm>
            <a:off x="7325349"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FB905CE6-1C2F-E053-4D14-6B86F4EFDC10}"/>
              </a:ext>
            </a:extLst>
          </p:cNvPr>
          <p:cNvSpPr/>
          <p:nvPr userDrawn="1"/>
        </p:nvSpPr>
        <p:spPr>
          <a:xfrm>
            <a:off x="9416816"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2">
            <a:extLst>
              <a:ext uri="{FF2B5EF4-FFF2-40B4-BE49-F238E27FC236}">
                <a16:creationId xmlns:a16="http://schemas.microsoft.com/office/drawing/2014/main" id="{0B2D3BF4-495E-23C2-9911-15BC9E0D8EA7}"/>
              </a:ext>
            </a:extLst>
          </p:cNvPr>
          <p:cNvSpPr/>
          <p:nvPr userDrawn="1"/>
        </p:nvSpPr>
        <p:spPr>
          <a:xfrm>
            <a:off x="1571157" y="505838"/>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8" name="Freeform 17">
            <a:extLst>
              <a:ext uri="{FF2B5EF4-FFF2-40B4-BE49-F238E27FC236}">
                <a16:creationId xmlns:a16="http://schemas.microsoft.com/office/drawing/2014/main" id="{62629C19-89EB-BC19-9230-7F7675E16EFF}"/>
              </a:ext>
            </a:extLst>
          </p:cNvPr>
          <p:cNvSpPr/>
          <p:nvPr userDrawn="1"/>
        </p:nvSpPr>
        <p:spPr>
          <a:xfrm>
            <a:off x="521034"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2"/>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43481105"/>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5998464" y="731520"/>
            <a:ext cx="5029200" cy="3291840"/>
          </a:xfrm>
        </p:spPr>
        <p:txBody>
          <a:bodyPr anchor="b">
            <a:normAutofit/>
          </a:bodyPr>
          <a:lstStyle/>
          <a:p>
            <a:r>
              <a:rPr lang="en-US" noProof="0"/>
              <a:t>Click to edit Master title style</a:t>
            </a:r>
            <a:endParaRPr lang="en-US" noProof="0" dirty="0"/>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6117336" y="4172084"/>
            <a:ext cx="4910328" cy="1005840"/>
          </a:xfrm>
          <a:prstGeom prst="rect">
            <a:avLst/>
          </a:prstGeom>
        </p:spPr>
        <p:txBody>
          <a:bodyPr>
            <a:norm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2" name="Freeform: Shape 5">
            <a:extLst>
              <a:ext uri="{FF2B5EF4-FFF2-40B4-BE49-F238E27FC236}">
                <a16:creationId xmlns:a16="http://schemas.microsoft.com/office/drawing/2014/main" id="{B17C1EC9-3787-8D41-B5F1-BF16FD5C7ACB}"/>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4" name="Freeform: Shape 6">
            <a:extLst>
              <a:ext uri="{FF2B5EF4-FFF2-40B4-BE49-F238E27FC236}">
                <a16:creationId xmlns:a16="http://schemas.microsoft.com/office/drawing/2014/main" id="{E945D8B2-8BED-B43F-8D56-AB19D0D29970}"/>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5" name="Freeform: Shape 7">
            <a:extLst>
              <a:ext uri="{FF2B5EF4-FFF2-40B4-BE49-F238E27FC236}">
                <a16:creationId xmlns:a16="http://schemas.microsoft.com/office/drawing/2014/main" id="{3853EA5E-735A-20F3-684A-C0AD030EC2D4}"/>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6" name="Freeform: Shape 11">
            <a:extLst>
              <a:ext uri="{FF2B5EF4-FFF2-40B4-BE49-F238E27FC236}">
                <a16:creationId xmlns:a16="http://schemas.microsoft.com/office/drawing/2014/main" id="{75DB4848-0824-8316-ED27-44DF37AD6F3D}"/>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7" name="Straight Connector 2">
            <a:extLst>
              <a:ext uri="{FF2B5EF4-FFF2-40B4-BE49-F238E27FC236}">
                <a16:creationId xmlns:a16="http://schemas.microsoft.com/office/drawing/2014/main" id="{8784B377-2FE4-4091-C29F-46938ECFA73E}"/>
              </a:ext>
            </a:extLst>
          </p:cNvPr>
          <p:cNvCxnSpPr/>
          <p:nvPr userDrawn="1"/>
        </p:nvCxnSpPr>
        <p:spPr>
          <a:xfrm>
            <a:off x="5998709" y="4172084"/>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2612047778"/>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3000" y="3200400"/>
            <a:ext cx="5029200" cy="2743200"/>
          </a:xfrm>
        </p:spPr>
        <p:txBody>
          <a:bodyPr anchor="t">
            <a:normAutofit/>
          </a:bodyPr>
          <a:lstStyle>
            <a:lvl1pPr>
              <a:defRPr sz="4800"/>
            </a:lvl1pPr>
          </a:lstStyle>
          <a:p>
            <a:r>
              <a:rPr lang="en-US" noProof="0"/>
              <a:t>Click to edit Master title style</a:t>
            </a:r>
            <a:endParaRPr lang="en-US" noProof="0" dirty="0"/>
          </a:p>
        </p:txBody>
      </p:sp>
      <p:pic>
        <p:nvPicPr>
          <p:cNvPr id="10" name="Picture Placeholder 31">
            <a:extLst>
              <a:ext uri="{FF2B5EF4-FFF2-40B4-BE49-F238E27FC236}">
                <a16:creationId xmlns:a16="http://schemas.microsoft.com/office/drawing/2014/main" id="{373D33A6-83B0-5538-2873-8856E4E60DC0}"/>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accent5">
              <a:alpha val="30000"/>
            </a:schemeClr>
          </a:solidFill>
        </p:spPr>
      </p:pic>
      <p:sp>
        <p:nvSpPr>
          <p:cNvPr id="7" name="Content placeholder 47">
            <a:extLst>
              <a:ext uri="{FF2B5EF4-FFF2-40B4-BE49-F238E27FC236}">
                <a16:creationId xmlns:a16="http://schemas.microsoft.com/office/drawing/2014/main" id="{3944D979-8121-82AA-A130-38072F1EA83F}"/>
              </a:ext>
            </a:extLst>
          </p:cNvPr>
          <p:cNvSpPr>
            <a:spLocks noGrp="1"/>
          </p:cNvSpPr>
          <p:nvPr>
            <p:ph type="pic" sz="quarter" idx="47" hasCustomPrompt="1"/>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1872" y="2240280"/>
            <a:ext cx="5029200" cy="760288"/>
          </a:xfrm>
          <a:prstGeom prst="rect">
            <a:avLst/>
          </a:prstGeom>
        </p:spPr>
        <p:txBody>
          <a:bodyPr anchor="b">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5" name="Freeform: Shape 25">
            <a:extLst>
              <a:ext uri="{FF2B5EF4-FFF2-40B4-BE49-F238E27FC236}">
                <a16:creationId xmlns:a16="http://schemas.microsoft.com/office/drawing/2014/main" id="{8A1DBD66-3066-DF70-EF94-95DF0D7A6503}"/>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11">
            <a:extLst>
              <a:ext uri="{FF2B5EF4-FFF2-40B4-BE49-F238E27FC236}">
                <a16:creationId xmlns:a16="http://schemas.microsoft.com/office/drawing/2014/main" id="{D2CC929C-40BF-4EF5-7910-7F657CAF8CA9}"/>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9" name="Straight Connector 2">
            <a:extLst>
              <a:ext uri="{FF2B5EF4-FFF2-40B4-BE49-F238E27FC236}">
                <a16:creationId xmlns:a16="http://schemas.microsoft.com/office/drawing/2014/main" id="{66E94398-47F0-267C-6791-5C30B1CEF496}"/>
              </a:ext>
            </a:extLst>
          </p:cNvPr>
          <p:cNvCxnSpPr/>
          <p:nvPr userDrawn="1"/>
        </p:nvCxnSpPr>
        <p:spPr>
          <a:xfrm>
            <a:off x="1142663" y="2282891"/>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777926280"/>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01">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914400" y="731520"/>
            <a:ext cx="4663440" cy="1737360"/>
          </a:xfrm>
          <a:prstGeom prst="rect">
            <a:avLst/>
          </a:prstGeom>
        </p:spPr>
        <p:txBody>
          <a:bodyPr vert="horz" lIns="91440" tIns="45720" rIns="91440" bIns="45720" rtlCol="0"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E7A93C-2947-B6E4-C693-7C485DDC0135}"/>
              </a:ext>
            </a:extLst>
          </p:cNvPr>
          <p:cNvSpPr>
            <a:spLocks noGrp="1"/>
          </p:cNvSpPr>
          <p:nvPr>
            <p:ph idx="1"/>
          </p:nvPr>
        </p:nvSpPr>
        <p:spPr>
          <a:xfrm>
            <a:off x="5852160" y="731520"/>
            <a:ext cx="5486400" cy="17373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a:extLst>
              <a:ext uri="{FF2B5EF4-FFF2-40B4-BE49-F238E27FC236}">
                <a16:creationId xmlns:a16="http://schemas.microsoft.com/office/drawing/2014/main" id="{E8A3F288-990F-014E-F099-1E3091477CA7}"/>
              </a:ext>
            </a:extLst>
          </p:cNvPr>
          <p:cNvSpPr>
            <a:spLocks noGrp="1"/>
          </p:cNvSpPr>
          <p:nvPr>
            <p:ph idx="30"/>
          </p:nvPr>
        </p:nvSpPr>
        <p:spPr>
          <a:xfrm>
            <a:off x="914400" y="2743200"/>
            <a:ext cx="8348472" cy="3374136"/>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endParaRPr lang="en-US" noProof="0"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914400" y="731520"/>
            <a:ext cx="3931920" cy="2103120"/>
          </a:xfrm>
        </p:spPr>
        <p:txBody>
          <a:bodyPr anchor="b">
            <a:normAutofit/>
          </a:bodyPr>
          <a:lstStyle>
            <a:lvl1pPr>
              <a:defRPr sz="36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2317990C-ED42-30BE-0501-F9C5B4A48B73}"/>
              </a:ext>
            </a:extLst>
          </p:cNvPr>
          <p:cNvSpPr>
            <a:spLocks noGrp="1"/>
          </p:cNvSpPr>
          <p:nvPr>
            <p:ph idx="1"/>
          </p:nvPr>
        </p:nvSpPr>
        <p:spPr>
          <a:xfrm>
            <a:off x="914400" y="3108960"/>
            <a:ext cx="3931920" cy="26517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7">
            <a:extLst>
              <a:ext uri="{FF2B5EF4-FFF2-40B4-BE49-F238E27FC236}">
                <a16:creationId xmlns:a16="http://schemas.microsoft.com/office/drawing/2014/main" id="{4AC62875-1B1B-E814-6549-162A8DBF8929}"/>
              </a:ext>
            </a:extLst>
          </p:cNvPr>
          <p:cNvSpPr>
            <a:spLocks noGrp="1"/>
          </p:cNvSpPr>
          <p:nvPr>
            <p:ph type="pic" sz="quarter" idx="54"/>
          </p:nvPr>
        </p:nvSpPr>
        <p:spPr>
          <a:xfrm>
            <a:off x="5745002" y="0"/>
            <a:ext cx="6446999" cy="6858000"/>
          </a:xfrm>
          <a:custGeom>
            <a:avLst/>
            <a:gdLst>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close/>
              </a:path>
            </a:pathLst>
          </a:custGeom>
        </p:spPr>
        <p:txBody>
          <a:bodyPr wrap="square" anchor="ctr">
            <a:noAutofit/>
          </a:bodyPr>
          <a:lstStyle>
            <a:lvl1pPr marL="0" indent="0">
              <a:buNone/>
              <a:defRPr sz="1600"/>
            </a:lvl1pPr>
          </a:lstStyle>
          <a:p>
            <a:r>
              <a:rPr lang="en-US"/>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endParaRPr lang="en-US" noProof="0"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userDrawn="1"/>
        </p:nvSpPr>
        <p:spPr>
          <a:xfrm>
            <a:off x="5203802" y="480395"/>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416125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reeform: Shape 19">
            <a:extLst>
              <a:ext uri="{FF2B5EF4-FFF2-40B4-BE49-F238E27FC236}">
                <a16:creationId xmlns:a16="http://schemas.microsoft.com/office/drawing/2014/main" id="{9D307BA6-8A60-85D7-CC8B-894256DC4B90}"/>
              </a:ext>
            </a:extLst>
          </p:cNvPr>
          <p:cNvSpPr/>
          <p:nvPr userDrawn="1"/>
        </p:nvSpPr>
        <p:spPr>
          <a:xfrm>
            <a:off x="8517470" y="2248218"/>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a:off x="9578882" y="460803"/>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a:off x="9522496"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a:off x="11034052" y="3709992"/>
            <a:ext cx="117318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914400" y="1060704"/>
            <a:ext cx="7132320" cy="1773936"/>
          </a:xfrm>
        </p:spPr>
        <p:txBody>
          <a:bodyPr anchor="b">
            <a:normAutofit/>
          </a:bodyPr>
          <a:lstStyle>
            <a:lvl1pPr>
              <a:defRPr sz="3600"/>
            </a:lvl1pPr>
          </a:lstStyle>
          <a:p>
            <a:r>
              <a:rPr lang="en-US" noProof="0"/>
              <a:t>Click to edit Master title style</a:t>
            </a:r>
            <a:endParaRPr lang="en-US" noProof="0" dirty="0"/>
          </a:p>
        </p:txBody>
      </p:sp>
      <p:sp>
        <p:nvSpPr>
          <p:cNvPr id="3" name="Content Placeholder 2">
            <a:extLst>
              <a:ext uri="{FF2B5EF4-FFF2-40B4-BE49-F238E27FC236}">
                <a16:creationId xmlns:a16="http://schemas.microsoft.com/office/drawing/2014/main" id="{E3E34C76-4814-6AFA-CEFD-F82B9ED9BB1D}"/>
              </a:ext>
            </a:extLst>
          </p:cNvPr>
          <p:cNvSpPr>
            <a:spLocks noGrp="1"/>
          </p:cNvSpPr>
          <p:nvPr>
            <p:ph idx="1"/>
          </p:nvPr>
        </p:nvSpPr>
        <p:spPr>
          <a:xfrm>
            <a:off x="91440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a:extLst>
              <a:ext uri="{FF2B5EF4-FFF2-40B4-BE49-F238E27FC236}">
                <a16:creationId xmlns:a16="http://schemas.microsoft.com/office/drawing/2014/main" id="{D42F254A-B4C7-D072-FEB9-22F9A2B0CA64}"/>
              </a:ext>
            </a:extLst>
          </p:cNvPr>
          <p:cNvSpPr>
            <a:spLocks noGrp="1"/>
          </p:cNvSpPr>
          <p:nvPr>
            <p:ph idx="56"/>
          </p:nvPr>
        </p:nvSpPr>
        <p:spPr>
          <a:xfrm>
            <a:off x="475488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ooter Placeholder 8">
            <a:extLst>
              <a:ext uri="{FF2B5EF4-FFF2-40B4-BE49-F238E27FC236}">
                <a16:creationId xmlns:a16="http://schemas.microsoft.com/office/drawing/2014/main" id="{85DBF4DF-D0B4-1DA6-0271-5D4033A9C19C}"/>
              </a:ext>
            </a:extLst>
          </p:cNvPr>
          <p:cNvSpPr>
            <a:spLocks noGrp="1"/>
          </p:cNvSpPr>
          <p:nvPr>
            <p:ph type="ftr" sz="quarter" idx="57"/>
          </p:nvPr>
        </p:nvSpPr>
        <p:spPr/>
        <p:txBody>
          <a:bodyPr/>
          <a:lstStyle/>
          <a:p>
            <a:endParaRPr lang="en-US" noProof="0" dirty="0"/>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wo content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914400" y="731520"/>
            <a:ext cx="4389120" cy="2103120"/>
          </a:xfrm>
        </p:spPr>
        <p:txBody>
          <a:bodyPr anchor="b" anchorCtr="0">
            <a:normAutofit/>
          </a:bodyPr>
          <a:lstStyle>
            <a:lvl1pPr>
              <a:defRPr sz="3600"/>
            </a:lvl1pPr>
          </a:lstStyle>
          <a:p>
            <a:r>
              <a:rPr lang="en-US"/>
              <a:t>Click to edit Master title style</a:t>
            </a:r>
          </a:p>
        </p:txBody>
      </p:sp>
      <p:sp>
        <p:nvSpPr>
          <p:cNvPr id="4" name="Content Placeholder 2">
            <a:extLst>
              <a:ext uri="{FF2B5EF4-FFF2-40B4-BE49-F238E27FC236}">
                <a16:creationId xmlns:a16="http://schemas.microsoft.com/office/drawing/2014/main" id="{C403123E-E3E0-5E2A-E1FB-EC28A2C68EEB}"/>
              </a:ext>
            </a:extLst>
          </p:cNvPr>
          <p:cNvSpPr>
            <a:spLocks noGrp="1"/>
          </p:cNvSpPr>
          <p:nvPr>
            <p:ph idx="14"/>
          </p:nvPr>
        </p:nvSpPr>
        <p:spPr>
          <a:xfrm>
            <a:off x="914400" y="3108960"/>
            <a:ext cx="4389120" cy="1920240"/>
          </a:xfr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5B0A6B95-C59B-C125-7957-8C41B37891E1}"/>
              </a:ext>
            </a:extLst>
          </p:cNvPr>
          <p:cNvSpPr>
            <a:spLocks noGrp="1"/>
          </p:cNvSpPr>
          <p:nvPr>
            <p:ph idx="1"/>
          </p:nvPr>
        </p:nvSpPr>
        <p:spPr>
          <a:xfrm>
            <a:off x="5852160" y="731520"/>
            <a:ext cx="5367528" cy="5212080"/>
          </a:xfr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12" name="Freeform 11">
            <a:extLst>
              <a:ext uri="{FF2B5EF4-FFF2-40B4-BE49-F238E27FC236}">
                <a16:creationId xmlns:a16="http://schemas.microsoft.com/office/drawing/2014/main" id="{18CD2E87-8426-FC12-6665-A6E2F64FEA93}"/>
              </a:ext>
            </a:extLst>
          </p:cNvPr>
          <p:cNvSpPr>
            <a:spLocks noChangeAspect="1"/>
          </p:cNvSpPr>
          <p:nvPr userDrawn="1"/>
        </p:nvSpPr>
        <p:spPr>
          <a:xfrm flipH="1">
            <a:off x="-9525" y="5039331"/>
            <a:ext cx="986377" cy="128016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1">
            <a:extLst>
              <a:ext uri="{FF2B5EF4-FFF2-40B4-BE49-F238E27FC236}">
                <a16:creationId xmlns:a16="http://schemas.microsoft.com/office/drawing/2014/main" id="{D35CF771-1335-6C94-6AA8-AF68EADDDF00}"/>
              </a:ext>
            </a:extLst>
          </p:cNvPr>
          <p:cNvSpPr/>
          <p:nvPr userDrawn="1"/>
        </p:nvSpPr>
        <p:spPr>
          <a:xfrm>
            <a:off x="1140014" y="5142797"/>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bg2">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92439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914400" y="731520"/>
            <a:ext cx="7671816" cy="2103120"/>
          </a:xfrm>
        </p:spPr>
        <p:txBody>
          <a:bodyPr anchor="b" anchorCtr="0">
            <a:normAutofit/>
          </a:bodyPr>
          <a:lstStyle/>
          <a:p>
            <a:r>
              <a:rPr lang="en-US"/>
              <a:t>Click to edit Master title style</a:t>
            </a:r>
            <a:endParaRPr lang="en-US" dirty="0"/>
          </a:p>
        </p:txBody>
      </p:sp>
      <p:sp>
        <p:nvSpPr>
          <p:cNvPr id="15" name="Content Placeholder 2">
            <a:extLst>
              <a:ext uri="{FF2B5EF4-FFF2-40B4-BE49-F238E27FC236}">
                <a16:creationId xmlns:a16="http://schemas.microsoft.com/office/drawing/2014/main" id="{F9296AFE-5FB8-52A4-3111-3B53DBE4DB3E}"/>
              </a:ext>
            </a:extLst>
          </p:cNvPr>
          <p:cNvSpPr>
            <a:spLocks noGrp="1"/>
          </p:cNvSpPr>
          <p:nvPr>
            <p:ph idx="14"/>
          </p:nvPr>
        </p:nvSpPr>
        <p:spPr>
          <a:xfrm>
            <a:off x="914400" y="3200400"/>
            <a:ext cx="10149840" cy="28346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Freeform: Shape 12">
            <a:extLst>
              <a:ext uri="{FF2B5EF4-FFF2-40B4-BE49-F238E27FC236}">
                <a16:creationId xmlns:a16="http://schemas.microsoft.com/office/drawing/2014/main" id="{809C5320-0161-C582-141C-55F06D4F3BAE}"/>
              </a:ext>
            </a:extLst>
          </p:cNvPr>
          <p:cNvSpPr/>
          <p:nvPr userDrawn="1"/>
        </p:nvSpPr>
        <p:spPr>
          <a:xfrm>
            <a:off x="8893126" y="35193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7" name="Freeform 6">
            <a:extLst>
              <a:ext uri="{FF2B5EF4-FFF2-40B4-BE49-F238E27FC236}">
                <a16:creationId xmlns:a16="http://schemas.microsoft.com/office/drawing/2014/main" id="{29C982F3-4477-76AC-0429-350585A39FFA}"/>
              </a:ext>
            </a:extLst>
          </p:cNvPr>
          <p:cNvSpPr/>
          <p:nvPr userDrawn="1"/>
        </p:nvSpPr>
        <p:spPr>
          <a:xfrm>
            <a:off x="5255120"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5">
              <a:lumMod val="75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7">
            <a:extLst>
              <a:ext uri="{FF2B5EF4-FFF2-40B4-BE49-F238E27FC236}">
                <a16:creationId xmlns:a16="http://schemas.microsoft.com/office/drawing/2014/main" id="{87A8F7B2-0552-AAD4-9DE2-845DE10CA10A}"/>
              </a:ext>
            </a:extLst>
          </p:cNvPr>
          <p:cNvSpPr/>
          <p:nvPr userDrawn="1"/>
        </p:nvSpPr>
        <p:spPr>
          <a:xfrm>
            <a:off x="6710252"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9">
            <a:extLst>
              <a:ext uri="{FF2B5EF4-FFF2-40B4-BE49-F238E27FC236}">
                <a16:creationId xmlns:a16="http://schemas.microsoft.com/office/drawing/2014/main" id="{395DA7FF-BAA0-F04C-CA6C-16E9C2D55593}"/>
              </a:ext>
            </a:extLst>
          </p:cNvPr>
          <p:cNvSpPr/>
          <p:nvPr userDrawn="1"/>
        </p:nvSpPr>
        <p:spPr>
          <a:xfrm>
            <a:off x="879765"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68D9CEC-53B7-B8DC-B77E-E3F86681879C}"/>
              </a:ext>
            </a:extLst>
          </p:cNvPr>
          <p:cNvSpPr/>
          <p:nvPr userDrawn="1"/>
        </p:nvSpPr>
        <p:spPr>
          <a:xfrm>
            <a:off x="2336512" y="-9525"/>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1">
            <a:extLst>
              <a:ext uri="{FF2B5EF4-FFF2-40B4-BE49-F238E27FC236}">
                <a16:creationId xmlns:a16="http://schemas.microsoft.com/office/drawing/2014/main" id="{9222D4D6-56B1-C4C3-0E51-FB22F0CD902B}"/>
              </a:ext>
            </a:extLst>
          </p:cNvPr>
          <p:cNvSpPr/>
          <p:nvPr userDrawn="1"/>
        </p:nvSpPr>
        <p:spPr>
          <a:xfrm>
            <a:off x="8160084" y="-10376"/>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id="{0E6292F0-9E78-C98C-097B-30DEBBC1B179}"/>
              </a:ext>
            </a:extLst>
          </p:cNvPr>
          <p:cNvSpPr/>
          <p:nvPr userDrawn="1"/>
        </p:nvSpPr>
        <p:spPr>
          <a:xfrm>
            <a:off x="9615216"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2">
            <a:extLst>
              <a:ext uri="{FF2B5EF4-FFF2-40B4-BE49-F238E27FC236}">
                <a16:creationId xmlns:a16="http://schemas.microsoft.com/office/drawing/2014/main" id="{315817B3-76DB-FDD0-60F7-E385C0E84F58}"/>
              </a:ext>
            </a:extLst>
          </p:cNvPr>
          <p:cNvSpPr/>
          <p:nvPr userDrawn="1"/>
        </p:nvSpPr>
        <p:spPr>
          <a:xfrm>
            <a:off x="10342958" y="32052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Tree>
    <p:extLst>
      <p:ext uri="{BB962C8B-B14F-4D97-AF65-F5344CB8AC3E}">
        <p14:creationId xmlns:p14="http://schemas.microsoft.com/office/powerpoint/2010/main" val="389171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dirty="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914400"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endParaRPr lang="en-US" noProof="0"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71" r:id="rId2"/>
    <p:sldLayoutId id="2147483674" r:id="rId3"/>
    <p:sldLayoutId id="2147483669" r:id="rId4"/>
    <p:sldLayoutId id="2147483655" r:id="rId5"/>
    <p:sldLayoutId id="2147483651" r:id="rId6"/>
    <p:sldLayoutId id="2147483662" r:id="rId7"/>
    <p:sldLayoutId id="2147483672" r:id="rId8"/>
    <p:sldLayoutId id="2147483673" r:id="rId9"/>
    <p:sldLayoutId id="2147483653" r:id="rId10"/>
    <p:sldLayoutId id="2147483663" r:id="rId11"/>
    <p:sldLayoutId id="2147483665" r:id="rId12"/>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347472"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A73C-F597-27B7-8F29-D6406DC4DB9A}"/>
              </a:ext>
            </a:extLst>
          </p:cNvPr>
          <p:cNvSpPr>
            <a:spLocks noGrp="1"/>
          </p:cNvSpPr>
          <p:nvPr>
            <p:ph type="title"/>
          </p:nvPr>
        </p:nvSpPr>
        <p:spPr>
          <a:xfrm>
            <a:off x="5998464" y="731520"/>
            <a:ext cx="5029200" cy="3291840"/>
          </a:xfrm>
        </p:spPr>
        <p:txBody>
          <a:bodyPr lIns="0" anchor="b" anchorCtr="0"/>
          <a:lstStyle/>
          <a:p>
            <a:r>
              <a:rPr lang="en-US" dirty="0"/>
              <a:t>Car Insurance Claim Prediction</a:t>
            </a:r>
          </a:p>
        </p:txBody>
      </p:sp>
      <p:sp>
        <p:nvSpPr>
          <p:cNvPr id="3" name="Text Placeholder 2">
            <a:extLst>
              <a:ext uri="{FF2B5EF4-FFF2-40B4-BE49-F238E27FC236}">
                <a16:creationId xmlns:a16="http://schemas.microsoft.com/office/drawing/2014/main" id="{AC190503-C2C6-37F4-4636-9B4A8A3DE4EB}"/>
              </a:ext>
            </a:extLst>
          </p:cNvPr>
          <p:cNvSpPr>
            <a:spLocks noGrp="1"/>
          </p:cNvSpPr>
          <p:nvPr>
            <p:ph type="body" sz="quarter" idx="28"/>
          </p:nvPr>
        </p:nvSpPr>
        <p:spPr>
          <a:xfrm>
            <a:off x="6117336" y="4172084"/>
            <a:ext cx="4534953" cy="1005840"/>
          </a:xfrm>
        </p:spPr>
        <p:txBody>
          <a:bodyPr>
            <a:normAutofit/>
          </a:bodyPr>
          <a:lstStyle/>
          <a:p>
            <a:r>
              <a:rPr lang="en-US" sz="1600" dirty="0">
                <a:solidFill>
                  <a:srgbClr val="AEC2D8"/>
                </a:solidFill>
              </a:rPr>
              <a:t>INSURANCE CLAIM PROBABILITY BASED ON  POLICY FEATURES AND SAFETY RATINGS</a:t>
            </a:r>
          </a:p>
        </p:txBody>
      </p:sp>
      <p:sp>
        <p:nvSpPr>
          <p:cNvPr id="5" name="TextBox 4">
            <a:extLst>
              <a:ext uri="{FF2B5EF4-FFF2-40B4-BE49-F238E27FC236}">
                <a16:creationId xmlns:a16="http://schemas.microsoft.com/office/drawing/2014/main" id="{CA380C38-B992-D708-C89C-8474C754DDC6}"/>
              </a:ext>
            </a:extLst>
          </p:cNvPr>
          <p:cNvSpPr txBox="1"/>
          <p:nvPr/>
        </p:nvSpPr>
        <p:spPr>
          <a:xfrm>
            <a:off x="9115720" y="5656082"/>
            <a:ext cx="2875175" cy="830997"/>
          </a:xfrm>
          <a:prstGeom prst="rect">
            <a:avLst/>
          </a:prstGeom>
        </p:spPr>
        <p:txBody>
          <a:bodyPr wrap="square" rtlCol="0">
            <a:spAutoFit/>
          </a:bodyPr>
          <a:lstStyle/>
          <a:p>
            <a:pPr marL="0" indent="0" algn="ctr">
              <a:lnSpc>
                <a:spcPct val="100000"/>
              </a:lnSpc>
              <a:spcBef>
                <a:spcPts val="0"/>
              </a:spcBef>
              <a:buFontTx/>
              <a:buNone/>
            </a:pPr>
            <a:r>
              <a:rPr lang="en-IN" dirty="0">
                <a:solidFill>
                  <a:prstClr val="white"/>
                </a:solidFill>
                <a:latin typeface="Posterama" panose="020B0504020200020000" pitchFamily="34" charset="0"/>
                <a:ea typeface="微软雅黑"/>
                <a:cs typeface="Posterama" panose="020B0504020200020000" pitchFamily="34" charset="0"/>
              </a:rPr>
              <a:t>by</a:t>
            </a:r>
          </a:p>
          <a:p>
            <a:pPr marL="0" indent="0" algn="ctr">
              <a:lnSpc>
                <a:spcPct val="100000"/>
              </a:lnSpc>
              <a:spcBef>
                <a:spcPts val="0"/>
              </a:spcBef>
              <a:buFontTx/>
              <a:buNone/>
            </a:pPr>
            <a:r>
              <a:rPr lang="en-IN" dirty="0">
                <a:solidFill>
                  <a:srgbClr val="D84400"/>
                </a:solidFill>
                <a:latin typeface="Posterama" panose="020B0504020200020000" pitchFamily="34" charset="0"/>
                <a:ea typeface="微软雅黑"/>
                <a:cs typeface="Posterama" panose="020B0504020200020000" pitchFamily="34" charset="0"/>
              </a:rPr>
              <a:t>Manda Nitin Reddy</a:t>
            </a:r>
          </a:p>
          <a:p>
            <a:pPr marL="0" indent="0" algn="ctr">
              <a:lnSpc>
                <a:spcPct val="100000"/>
              </a:lnSpc>
              <a:spcBef>
                <a:spcPts val="0"/>
              </a:spcBef>
              <a:buFontTx/>
              <a:buNone/>
            </a:pPr>
            <a:r>
              <a:rPr lang="en-IN" sz="1200" dirty="0">
                <a:solidFill>
                  <a:prstClr val="white"/>
                </a:solidFill>
                <a:latin typeface="Posterama" panose="020B0504020200020000" pitchFamily="34" charset="0"/>
                <a:ea typeface="微软雅黑"/>
                <a:cs typeface="Posterama" panose="020B0504020200020000" pitchFamily="34" charset="0"/>
              </a:rPr>
              <a:t>ADV Data Science and AI </a:t>
            </a:r>
          </a:p>
        </p:txBody>
      </p:sp>
    </p:spTree>
    <p:extLst>
      <p:ext uri="{BB962C8B-B14F-4D97-AF65-F5344CB8AC3E}">
        <p14:creationId xmlns:p14="http://schemas.microsoft.com/office/powerpoint/2010/main" val="3530111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914400" y="561838"/>
            <a:ext cx="4389120" cy="625940"/>
          </a:xfrm>
          <a:noFill/>
        </p:spPr>
        <p:txBody>
          <a:bodyPr anchor="b" anchorCtr="0">
            <a:noAutofit/>
          </a:bodyPr>
          <a:lstStyle/>
          <a:p>
            <a:r>
              <a:rPr lang="en-US" sz="3200" dirty="0">
                <a:solidFill>
                  <a:srgbClr val="D84400"/>
                </a:solidFill>
              </a:rPr>
              <a:t>Best Model</a:t>
            </a:r>
          </a:p>
        </p:txBody>
      </p:sp>
      <p:sp>
        <p:nvSpPr>
          <p:cNvPr id="10" name="Content Placeholder 9">
            <a:extLst>
              <a:ext uri="{FF2B5EF4-FFF2-40B4-BE49-F238E27FC236}">
                <a16:creationId xmlns:a16="http://schemas.microsoft.com/office/drawing/2014/main" id="{19DA784D-F56F-1224-707E-9F882C4EB8A1}"/>
              </a:ext>
            </a:extLst>
          </p:cNvPr>
          <p:cNvSpPr>
            <a:spLocks noGrp="1"/>
          </p:cNvSpPr>
          <p:nvPr>
            <p:ph idx="14"/>
          </p:nvPr>
        </p:nvSpPr>
        <p:spPr>
          <a:xfrm>
            <a:off x="914401" y="1282046"/>
            <a:ext cx="7060676" cy="2384982"/>
          </a:xfrm>
        </p:spPr>
        <p:txBody>
          <a:bodyPr>
            <a:normAutofit lnSpcReduction="10000"/>
          </a:bodyPr>
          <a:lstStyle/>
          <a:p>
            <a:pPr algn="just"/>
            <a:r>
              <a:rPr lang="en-US" sz="1400" dirty="0"/>
              <a:t>The </a:t>
            </a:r>
            <a:r>
              <a:rPr lang="en-US" sz="1400" dirty="0" err="1"/>
              <a:t>XGBoost</a:t>
            </a:r>
            <a:r>
              <a:rPr lang="en-US" sz="1400" dirty="0"/>
              <a:t> model, after hyperparameter tuning, achieved the best performance with a recall of 74%, making it highly effective for identifying claimants, which is the primary business objective.</a:t>
            </a:r>
          </a:p>
          <a:p>
            <a:pPr algn="just"/>
            <a:r>
              <a:rPr lang="en-US" sz="1400" dirty="0"/>
              <a:t>When comparing SMOTE and Random </a:t>
            </a:r>
            <a:r>
              <a:rPr lang="en-US" sz="1400" dirty="0" err="1"/>
              <a:t>Undersampling</a:t>
            </a:r>
            <a:r>
              <a:rPr lang="en-US" sz="1400" dirty="0"/>
              <a:t>, the models trained on the </a:t>
            </a:r>
            <a:r>
              <a:rPr lang="en-US" sz="1400" dirty="0" err="1"/>
              <a:t>undersampled</a:t>
            </a:r>
            <a:r>
              <a:rPr lang="en-US" sz="1400" dirty="0"/>
              <a:t> dataset performed better in terms of recall, though at the cost of accuracy. The models trained on the SMOTE dataset showed high accuracy but struggled with low recall and other key metrics like F1 score and precision.</a:t>
            </a:r>
          </a:p>
          <a:p>
            <a:pPr algn="just"/>
            <a:r>
              <a:rPr lang="en-US" sz="1400" dirty="0"/>
              <a:t>While accuracy and metrics like F1 score, precision, and ROC_AUC remained relatively low, the model’s ability to prioritize recall aligns with the business needs for detecting claims. The </a:t>
            </a:r>
            <a:r>
              <a:rPr lang="en-US" sz="1400" dirty="0" err="1"/>
              <a:t>XGBoost</a:t>
            </a:r>
            <a:r>
              <a:rPr lang="en-US" sz="1400" dirty="0"/>
              <a:t> model showed an AUC of 0.67, indicating a moderate ability to distinguish between claimants and non-claimants.</a:t>
            </a:r>
          </a:p>
        </p:txBody>
      </p:sp>
      <p:sp>
        <p:nvSpPr>
          <p:cNvPr id="3" name="Slide Number Placeholder 2">
            <a:extLst>
              <a:ext uri="{FF2B5EF4-FFF2-40B4-BE49-F238E27FC236}">
                <a16:creationId xmlns:a16="http://schemas.microsoft.com/office/drawing/2014/main" id="{ADDFE8A8-4537-F7A1-3BF9-834AEFE3EA1A}"/>
              </a:ext>
            </a:extLst>
          </p:cNvPr>
          <p:cNvSpPr>
            <a:spLocks noGrp="1"/>
          </p:cNvSpPr>
          <p:nvPr>
            <p:ph type="sldNum" sz="quarter" idx="12"/>
          </p:nvPr>
        </p:nvSpPr>
        <p:spPr/>
        <p:txBody>
          <a:bodyPr/>
          <a:lstStyle/>
          <a:p>
            <a:fld id="{CBD12358-51D2-46B3-9BDE-DF29528B9454}" type="slidenum">
              <a:rPr lang="en-US" smtClean="0"/>
              <a:t>10</a:t>
            </a:fld>
            <a:endParaRPr lang="en-US" dirty="0"/>
          </a:p>
        </p:txBody>
      </p:sp>
      <p:pic>
        <p:nvPicPr>
          <p:cNvPr id="7" name="Picture 6">
            <a:extLst>
              <a:ext uri="{FF2B5EF4-FFF2-40B4-BE49-F238E27FC236}">
                <a16:creationId xmlns:a16="http://schemas.microsoft.com/office/drawing/2014/main" id="{54DAC199-21AD-D6BF-CA35-0C1B36C64FE7}"/>
              </a:ext>
            </a:extLst>
          </p:cNvPr>
          <p:cNvPicPr>
            <a:picLocks noChangeAspect="1"/>
          </p:cNvPicPr>
          <p:nvPr/>
        </p:nvPicPr>
        <p:blipFill>
          <a:blip r:embed="rId2"/>
          <a:srcRect l="42506"/>
          <a:stretch/>
        </p:blipFill>
        <p:spPr>
          <a:xfrm>
            <a:off x="7975077" y="874808"/>
            <a:ext cx="4117459" cy="2603049"/>
          </a:xfrm>
          <a:prstGeom prst="rect">
            <a:avLst/>
          </a:prstGeom>
        </p:spPr>
      </p:pic>
      <p:pic>
        <p:nvPicPr>
          <p:cNvPr id="8" name="Picture 7">
            <a:extLst>
              <a:ext uri="{FF2B5EF4-FFF2-40B4-BE49-F238E27FC236}">
                <a16:creationId xmlns:a16="http://schemas.microsoft.com/office/drawing/2014/main" id="{C552EDD6-842E-EEFE-55DA-E1F745AFB8F9}"/>
              </a:ext>
            </a:extLst>
          </p:cNvPr>
          <p:cNvPicPr>
            <a:picLocks noChangeAspect="1"/>
          </p:cNvPicPr>
          <p:nvPr/>
        </p:nvPicPr>
        <p:blipFill>
          <a:blip r:embed="rId2"/>
          <a:srcRect r="58841"/>
          <a:stretch/>
        </p:blipFill>
        <p:spPr>
          <a:xfrm>
            <a:off x="8325099" y="3752621"/>
            <a:ext cx="3205113" cy="2830424"/>
          </a:xfrm>
          <a:prstGeom prst="rect">
            <a:avLst/>
          </a:prstGeom>
        </p:spPr>
      </p:pic>
      <p:sp>
        <p:nvSpPr>
          <p:cNvPr id="9" name="Rectangle: Rounded Corners 8">
            <a:extLst>
              <a:ext uri="{FF2B5EF4-FFF2-40B4-BE49-F238E27FC236}">
                <a16:creationId xmlns:a16="http://schemas.microsoft.com/office/drawing/2014/main" id="{70BB646E-B67F-06C5-F039-71664D73C0C4}"/>
              </a:ext>
            </a:extLst>
          </p:cNvPr>
          <p:cNvSpPr/>
          <p:nvPr/>
        </p:nvSpPr>
        <p:spPr>
          <a:xfrm>
            <a:off x="820132" y="3846136"/>
            <a:ext cx="7060676" cy="273690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r>
              <a:rPr lang="en-US" sz="1600" dirty="0"/>
              <a:t>The best model is </a:t>
            </a:r>
            <a:r>
              <a:rPr lang="en-US" sz="1600" dirty="0" err="1"/>
              <a:t>XGBoost</a:t>
            </a:r>
            <a:r>
              <a:rPr lang="en-US" sz="1600" dirty="0"/>
              <a:t> Classifier under </a:t>
            </a:r>
            <a:r>
              <a:rPr lang="en-US" sz="1600" dirty="0" err="1"/>
              <a:t>RandomUnderSampler</a:t>
            </a:r>
            <a:r>
              <a:rPr lang="en-US" sz="1600" dirty="0"/>
              <a:t>, with the following hyperparameters:</a:t>
            </a:r>
          </a:p>
          <a:p>
            <a:pPr marL="171450" indent="-171450">
              <a:buFont typeface="Arial" panose="020B0604020202020204" pitchFamily="34" charset="0"/>
              <a:buChar char="•"/>
            </a:pPr>
            <a:r>
              <a:rPr lang="en-US" sz="1600" dirty="0" err="1"/>
              <a:t>n_estimators</a:t>
            </a:r>
            <a:r>
              <a:rPr lang="en-US" sz="1600" dirty="0"/>
              <a:t> = 405</a:t>
            </a:r>
          </a:p>
          <a:p>
            <a:pPr marL="171450" indent="-171450">
              <a:buFont typeface="Arial" panose="020B0604020202020204" pitchFamily="34" charset="0"/>
              <a:buChar char="•"/>
            </a:pPr>
            <a:r>
              <a:rPr lang="en-US" sz="1600" dirty="0" err="1"/>
              <a:t>max_depth</a:t>
            </a:r>
            <a:r>
              <a:rPr lang="en-US" sz="1600" dirty="0"/>
              <a:t> = 5</a:t>
            </a:r>
          </a:p>
          <a:p>
            <a:pPr marL="171450" indent="-171450">
              <a:buFont typeface="Arial" panose="020B0604020202020204" pitchFamily="34" charset="0"/>
              <a:buChar char="•"/>
            </a:pPr>
            <a:r>
              <a:rPr lang="en-US" sz="1600" dirty="0" err="1"/>
              <a:t>learning_rate</a:t>
            </a:r>
            <a:r>
              <a:rPr lang="en-US" sz="1600" dirty="0"/>
              <a:t> = 0.037</a:t>
            </a:r>
          </a:p>
          <a:p>
            <a:pPr marL="171450" indent="-171450">
              <a:buFont typeface="Arial" panose="020B0604020202020204" pitchFamily="34" charset="0"/>
              <a:buChar char="•"/>
            </a:pPr>
            <a:r>
              <a:rPr lang="en-US" sz="1600" dirty="0"/>
              <a:t>gamma = 4.96</a:t>
            </a:r>
          </a:p>
          <a:p>
            <a:pPr marL="171450" indent="-171450">
              <a:buFont typeface="Arial" panose="020B0604020202020204" pitchFamily="34" charset="0"/>
              <a:buChar char="•"/>
            </a:pPr>
            <a:endParaRPr lang="en-US" sz="1600" dirty="0"/>
          </a:p>
          <a:p>
            <a:r>
              <a:rPr lang="en-US" sz="1600" dirty="0"/>
              <a:t>With the best recall score of </a:t>
            </a:r>
            <a:r>
              <a:rPr lang="en-US" sz="1600" b="1" dirty="0"/>
              <a:t>0.74</a:t>
            </a:r>
            <a:r>
              <a:rPr lang="en-US" sz="1600" dirty="0"/>
              <a:t>, the model successfully identifies 74% of the true claimants (true positives), which is crucial for the business objective of identifying potential claimants.</a:t>
            </a:r>
          </a:p>
        </p:txBody>
      </p:sp>
    </p:spTree>
    <p:extLst>
      <p:ext uri="{BB962C8B-B14F-4D97-AF65-F5344CB8AC3E}">
        <p14:creationId xmlns:p14="http://schemas.microsoft.com/office/powerpoint/2010/main" val="425997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CA944-8940-CBFC-B0A1-7E7E3CA4E0BD}"/>
              </a:ext>
            </a:extLst>
          </p:cNvPr>
          <p:cNvSpPr>
            <a:spLocks noGrp="1"/>
          </p:cNvSpPr>
          <p:nvPr>
            <p:ph type="title"/>
          </p:nvPr>
        </p:nvSpPr>
        <p:spPr>
          <a:xfrm>
            <a:off x="867266" y="586573"/>
            <a:ext cx="4756765" cy="663647"/>
          </a:xfrm>
        </p:spPr>
        <p:txBody>
          <a:bodyPr>
            <a:normAutofit/>
          </a:bodyPr>
          <a:lstStyle/>
          <a:p>
            <a:r>
              <a:rPr lang="en-IN" sz="2000" dirty="0">
                <a:solidFill>
                  <a:srgbClr val="D84400"/>
                </a:solidFill>
              </a:rPr>
              <a:t>Features that contributed to model prediction</a:t>
            </a:r>
          </a:p>
        </p:txBody>
      </p:sp>
      <p:sp>
        <p:nvSpPr>
          <p:cNvPr id="5" name="Slide Number Placeholder 4">
            <a:extLst>
              <a:ext uri="{FF2B5EF4-FFF2-40B4-BE49-F238E27FC236}">
                <a16:creationId xmlns:a16="http://schemas.microsoft.com/office/drawing/2014/main" id="{62FE1ADA-58F5-B1D5-6F7E-68DB51FA71C2}"/>
              </a:ext>
            </a:extLst>
          </p:cNvPr>
          <p:cNvSpPr>
            <a:spLocks noGrp="1"/>
          </p:cNvSpPr>
          <p:nvPr>
            <p:ph type="sldNum" sz="quarter" idx="12"/>
          </p:nvPr>
        </p:nvSpPr>
        <p:spPr/>
        <p:txBody>
          <a:bodyPr/>
          <a:lstStyle/>
          <a:p>
            <a:fld id="{CBD12358-51D2-46B3-9BDE-DF29528B9454}" type="slidenum">
              <a:rPr lang="en-US" smtClean="0"/>
              <a:t>11</a:t>
            </a:fld>
            <a:endParaRPr lang="en-US" dirty="0"/>
          </a:p>
        </p:txBody>
      </p:sp>
      <p:pic>
        <p:nvPicPr>
          <p:cNvPr id="7" name="Picture 6">
            <a:extLst>
              <a:ext uri="{FF2B5EF4-FFF2-40B4-BE49-F238E27FC236}">
                <a16:creationId xmlns:a16="http://schemas.microsoft.com/office/drawing/2014/main" id="{2291F5E2-596B-45B2-93CA-FF3DC1D7B1D4}"/>
              </a:ext>
            </a:extLst>
          </p:cNvPr>
          <p:cNvPicPr>
            <a:picLocks noChangeAspect="1"/>
          </p:cNvPicPr>
          <p:nvPr/>
        </p:nvPicPr>
        <p:blipFill>
          <a:blip r:embed="rId2"/>
          <a:stretch>
            <a:fillRect/>
          </a:stretch>
        </p:blipFill>
        <p:spPr>
          <a:xfrm>
            <a:off x="5816339" y="1441000"/>
            <a:ext cx="6167200" cy="3976000"/>
          </a:xfrm>
          <a:prstGeom prst="rect">
            <a:avLst/>
          </a:prstGeom>
        </p:spPr>
      </p:pic>
      <p:sp>
        <p:nvSpPr>
          <p:cNvPr id="8" name="TextBox 7">
            <a:extLst>
              <a:ext uri="{FF2B5EF4-FFF2-40B4-BE49-F238E27FC236}">
                <a16:creationId xmlns:a16="http://schemas.microsoft.com/office/drawing/2014/main" id="{47BF9337-879B-8DC4-FAE4-74269AE0B4F5}"/>
              </a:ext>
            </a:extLst>
          </p:cNvPr>
          <p:cNvSpPr txBox="1"/>
          <p:nvPr/>
        </p:nvSpPr>
        <p:spPr>
          <a:xfrm>
            <a:off x="980388" y="1536569"/>
            <a:ext cx="4515439" cy="2800767"/>
          </a:xfrm>
          <a:prstGeom prst="rect">
            <a:avLst/>
          </a:prstGeom>
        </p:spPr>
        <p:txBody>
          <a:bodyPr wrap="square" rtlCol="0">
            <a:spAutoFit/>
          </a:bodyPr>
          <a:lstStyle/>
          <a:p>
            <a:pPr marL="285750" indent="-285750">
              <a:lnSpc>
                <a:spcPct val="100000"/>
              </a:lnSpc>
              <a:spcBef>
                <a:spcPts val="0"/>
              </a:spcBef>
              <a:buFont typeface="Arial" panose="020B0604020202020204" pitchFamily="34" charset="0"/>
              <a:buChar char="•"/>
            </a:pPr>
            <a:r>
              <a:rPr lang="en-IN" sz="1600" dirty="0" err="1">
                <a:solidFill>
                  <a:prstClr val="white"/>
                </a:solidFill>
                <a:ea typeface="微软雅黑"/>
                <a:cs typeface="Posterama" panose="020B0504020200020000" pitchFamily="34" charset="0"/>
              </a:rPr>
              <a:t>policy_tenure</a:t>
            </a:r>
            <a:endParaRPr lang="en-IN" sz="1600" dirty="0">
              <a:solidFill>
                <a:prstClr val="white"/>
              </a:solidFill>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IN" sz="1600" dirty="0" err="1">
                <a:solidFill>
                  <a:prstClr val="white"/>
                </a:solidFill>
                <a:ea typeface="微软雅黑"/>
                <a:cs typeface="Posterama" panose="020B0504020200020000" pitchFamily="34" charset="0"/>
              </a:rPr>
              <a:t>age_of_car</a:t>
            </a:r>
            <a:endParaRPr lang="en-IN" sz="1600" dirty="0">
              <a:solidFill>
                <a:prstClr val="white"/>
              </a:solidFill>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IN" sz="1600" dirty="0" err="1">
                <a:solidFill>
                  <a:prstClr val="white"/>
                </a:solidFill>
                <a:ea typeface="微软雅黑"/>
                <a:cs typeface="Posterama" panose="020B0504020200020000" pitchFamily="34" charset="0"/>
              </a:rPr>
              <a:t>area_cluster</a:t>
            </a:r>
            <a:endParaRPr lang="en-IN" sz="1600" dirty="0">
              <a:solidFill>
                <a:prstClr val="white"/>
              </a:solidFill>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r>
              <a:rPr lang="en-IN" sz="1600" dirty="0" err="1">
                <a:solidFill>
                  <a:prstClr val="white"/>
                </a:solidFill>
                <a:ea typeface="微软雅黑"/>
                <a:cs typeface="Posterama" panose="020B0504020200020000" pitchFamily="34" charset="0"/>
              </a:rPr>
              <a:t>age_of_policy_holder</a:t>
            </a:r>
            <a:endParaRPr lang="en-IN" sz="1600" dirty="0">
              <a:solidFill>
                <a:prstClr val="white"/>
              </a:solidFill>
              <a:ea typeface="微软雅黑"/>
              <a:cs typeface="Posterama" panose="020B0504020200020000" pitchFamily="34" charset="0"/>
            </a:endParaRPr>
          </a:p>
          <a:p>
            <a:pPr marL="285750" indent="-285750">
              <a:lnSpc>
                <a:spcPct val="100000"/>
              </a:lnSpc>
              <a:spcBef>
                <a:spcPts val="0"/>
              </a:spcBef>
              <a:buFont typeface="Arial" panose="020B0604020202020204" pitchFamily="34" charset="0"/>
              <a:buChar char="•"/>
            </a:pPr>
            <a:endParaRPr lang="en-IN" sz="1600" dirty="0">
              <a:solidFill>
                <a:prstClr val="white"/>
              </a:solidFill>
              <a:ea typeface="微软雅黑"/>
              <a:cs typeface="Posterama" panose="020B0504020200020000" pitchFamily="34" charset="0"/>
            </a:endParaRPr>
          </a:p>
          <a:p>
            <a:pPr>
              <a:lnSpc>
                <a:spcPct val="100000"/>
              </a:lnSpc>
              <a:spcBef>
                <a:spcPts val="0"/>
              </a:spcBef>
            </a:pPr>
            <a:r>
              <a:rPr lang="en-US" sz="1600" dirty="0">
                <a:solidFill>
                  <a:prstClr val="white"/>
                </a:solidFill>
                <a:ea typeface="微软雅黑"/>
                <a:cs typeface="Posterama" panose="020B0504020200020000" pitchFamily="34" charset="0"/>
              </a:rPr>
              <a:t>These features played a significant role in identifying patterns and trends in claim frequency, highlighting their importance in assessing risk and determining premiums for car insurance policies.</a:t>
            </a:r>
          </a:p>
          <a:p>
            <a:pPr>
              <a:lnSpc>
                <a:spcPct val="100000"/>
              </a:lnSpc>
              <a:spcBef>
                <a:spcPts val="0"/>
              </a:spcBef>
            </a:pPr>
            <a:endParaRPr lang="en-IN" sz="1600" dirty="0">
              <a:solidFill>
                <a:prstClr val="white"/>
              </a:solidFill>
              <a:ea typeface="微软雅黑"/>
              <a:cs typeface="Posterama" panose="020B0504020200020000" pitchFamily="34" charset="0"/>
            </a:endParaRPr>
          </a:p>
        </p:txBody>
      </p:sp>
    </p:spTree>
    <p:extLst>
      <p:ext uri="{BB962C8B-B14F-4D97-AF65-F5344CB8AC3E}">
        <p14:creationId xmlns:p14="http://schemas.microsoft.com/office/powerpoint/2010/main" val="649956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01E2-4E47-9268-CFB2-EBAFFAE81DE7}"/>
              </a:ext>
            </a:extLst>
          </p:cNvPr>
          <p:cNvSpPr>
            <a:spLocks noGrp="1"/>
          </p:cNvSpPr>
          <p:nvPr>
            <p:ph type="title"/>
          </p:nvPr>
        </p:nvSpPr>
        <p:spPr>
          <a:xfrm>
            <a:off x="914400" y="529630"/>
            <a:ext cx="4389120" cy="644793"/>
          </a:xfrm>
        </p:spPr>
        <p:txBody>
          <a:bodyPr/>
          <a:lstStyle/>
          <a:p>
            <a:r>
              <a:rPr lang="en-IN" dirty="0">
                <a:solidFill>
                  <a:srgbClr val="D84400"/>
                </a:solidFill>
              </a:rPr>
              <a:t>Conclusion:</a:t>
            </a:r>
          </a:p>
        </p:txBody>
      </p:sp>
      <p:sp>
        <p:nvSpPr>
          <p:cNvPr id="5" name="Slide Number Placeholder 4">
            <a:extLst>
              <a:ext uri="{FF2B5EF4-FFF2-40B4-BE49-F238E27FC236}">
                <a16:creationId xmlns:a16="http://schemas.microsoft.com/office/drawing/2014/main" id="{D1DB0496-C6AA-27A9-BC8F-CC43B0A93908}"/>
              </a:ext>
            </a:extLst>
          </p:cNvPr>
          <p:cNvSpPr>
            <a:spLocks noGrp="1"/>
          </p:cNvSpPr>
          <p:nvPr>
            <p:ph type="sldNum" sz="quarter" idx="12"/>
          </p:nvPr>
        </p:nvSpPr>
        <p:spPr/>
        <p:txBody>
          <a:bodyPr/>
          <a:lstStyle/>
          <a:p>
            <a:fld id="{CBD12358-51D2-46B3-9BDE-DF29528B9454}" type="slidenum">
              <a:rPr lang="en-US" smtClean="0"/>
              <a:t>12</a:t>
            </a:fld>
            <a:endParaRPr lang="en-US" dirty="0"/>
          </a:p>
        </p:txBody>
      </p:sp>
      <p:sp>
        <p:nvSpPr>
          <p:cNvPr id="6" name="Rectangle: Rounded Corners 5">
            <a:extLst>
              <a:ext uri="{FF2B5EF4-FFF2-40B4-BE49-F238E27FC236}">
                <a16:creationId xmlns:a16="http://schemas.microsoft.com/office/drawing/2014/main" id="{483D6B88-428A-A068-3C06-6EE51E88191F}"/>
              </a:ext>
            </a:extLst>
          </p:cNvPr>
          <p:cNvSpPr/>
          <p:nvPr/>
        </p:nvSpPr>
        <p:spPr>
          <a:xfrm>
            <a:off x="1187776" y="1355103"/>
            <a:ext cx="9521072" cy="139752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just"/>
            <a:r>
              <a:rPr lang="en-US" u="sng" dirty="0">
                <a:solidFill>
                  <a:schemeClr val="bg1"/>
                </a:solidFill>
              </a:rPr>
              <a:t>Key Factors</a:t>
            </a:r>
          </a:p>
          <a:p>
            <a:pPr marL="285750" indent="-285750" algn="just">
              <a:buFont typeface="Arial" panose="020B0604020202020204" pitchFamily="34" charset="0"/>
              <a:buChar char="•"/>
            </a:pPr>
            <a:r>
              <a:rPr lang="en-US" sz="1600" dirty="0"/>
              <a:t>The primary factors influencing the model's predictions were </a:t>
            </a:r>
            <a:r>
              <a:rPr lang="en-US" sz="1600" dirty="0" err="1">
                <a:solidFill>
                  <a:srgbClr val="D84400"/>
                </a:solidFill>
              </a:rPr>
              <a:t>policy_tenure</a:t>
            </a:r>
            <a:r>
              <a:rPr lang="en-US" sz="1600" dirty="0">
                <a:solidFill>
                  <a:srgbClr val="D84400"/>
                </a:solidFill>
              </a:rPr>
              <a:t>, </a:t>
            </a:r>
            <a:r>
              <a:rPr lang="en-US" sz="1600" dirty="0" err="1">
                <a:solidFill>
                  <a:srgbClr val="D84400"/>
                </a:solidFill>
              </a:rPr>
              <a:t>age_of_car</a:t>
            </a:r>
            <a:r>
              <a:rPr lang="en-US" sz="1600" dirty="0">
                <a:solidFill>
                  <a:srgbClr val="D84400"/>
                </a:solidFill>
              </a:rPr>
              <a:t>, </a:t>
            </a:r>
            <a:r>
              <a:rPr lang="en-US" sz="1600" dirty="0" err="1">
                <a:solidFill>
                  <a:srgbClr val="D84400"/>
                </a:solidFill>
              </a:rPr>
              <a:t>area_cluster</a:t>
            </a:r>
            <a:r>
              <a:rPr lang="en-US" sz="1600" dirty="0">
                <a:solidFill>
                  <a:srgbClr val="D84400"/>
                </a:solidFill>
              </a:rPr>
              <a:t>, and </a:t>
            </a:r>
            <a:r>
              <a:rPr lang="en-US" sz="1600" dirty="0" err="1">
                <a:solidFill>
                  <a:srgbClr val="D84400"/>
                </a:solidFill>
              </a:rPr>
              <a:t>age_of_policy_holder</a:t>
            </a:r>
            <a:r>
              <a:rPr lang="en-US" sz="1600" dirty="0"/>
              <a:t>, which played a crucial role in assessing claim probability. These features significantly contribute to understanding risk and determining premiums.</a:t>
            </a:r>
            <a:endParaRPr lang="en-IN" dirty="0"/>
          </a:p>
        </p:txBody>
      </p:sp>
      <p:sp>
        <p:nvSpPr>
          <p:cNvPr id="9" name="Rectangle: Rounded Corners 8">
            <a:extLst>
              <a:ext uri="{FF2B5EF4-FFF2-40B4-BE49-F238E27FC236}">
                <a16:creationId xmlns:a16="http://schemas.microsoft.com/office/drawing/2014/main" id="{2862F4D2-0627-F5CE-1C3C-8652FFED31D2}"/>
              </a:ext>
            </a:extLst>
          </p:cNvPr>
          <p:cNvSpPr/>
          <p:nvPr/>
        </p:nvSpPr>
        <p:spPr>
          <a:xfrm>
            <a:off x="1187776" y="2933307"/>
            <a:ext cx="9521072" cy="1397524"/>
          </a:xfrm>
          <a:prstGeom prst="roundRect">
            <a:avLst/>
          </a:prstGeom>
          <a:ln w="19050">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pPr algn="just"/>
            <a:r>
              <a:rPr lang="en-US" u="sng" dirty="0"/>
              <a:t>Best Model</a:t>
            </a:r>
          </a:p>
          <a:p>
            <a:pPr marL="285750" indent="-285750" algn="just">
              <a:buFont typeface="Arial" panose="020B0604020202020204" pitchFamily="34" charset="0"/>
              <a:buChar char="•"/>
            </a:pPr>
            <a:r>
              <a:rPr lang="en-US" sz="1600" dirty="0"/>
              <a:t>After extensive experimentation, </a:t>
            </a:r>
            <a:r>
              <a:rPr lang="en-US" sz="1600" dirty="0" err="1">
                <a:solidFill>
                  <a:srgbClr val="0070C0"/>
                </a:solidFill>
              </a:rPr>
              <a:t>XGBoost</a:t>
            </a:r>
            <a:r>
              <a:rPr lang="en-US" sz="1600" dirty="0">
                <a:solidFill>
                  <a:srgbClr val="0070C0"/>
                </a:solidFill>
              </a:rPr>
              <a:t> Classifier </a:t>
            </a:r>
            <a:r>
              <a:rPr lang="en-US" sz="1600" dirty="0"/>
              <a:t>with </a:t>
            </a:r>
            <a:r>
              <a:rPr lang="en-US" sz="1600" dirty="0" err="1">
                <a:solidFill>
                  <a:srgbClr val="0070C0"/>
                </a:solidFill>
              </a:rPr>
              <a:t>RandomUnderSampler</a:t>
            </a:r>
            <a:r>
              <a:rPr lang="en-US" sz="1600" dirty="0"/>
              <a:t> was selected as the best-performing model, achieving a recall of </a:t>
            </a:r>
            <a:r>
              <a:rPr lang="en-US" sz="1600" dirty="0">
                <a:solidFill>
                  <a:schemeClr val="bg1"/>
                </a:solidFill>
              </a:rPr>
              <a:t>74%. </a:t>
            </a:r>
            <a:r>
              <a:rPr lang="en-US" sz="1600" dirty="0"/>
              <a:t>Although the model showed a moderate AUC of 0.67, it successfully identified claimants, aligning with the business objectives.</a:t>
            </a:r>
            <a:endParaRPr lang="en-IN" dirty="0"/>
          </a:p>
        </p:txBody>
      </p:sp>
      <p:sp>
        <p:nvSpPr>
          <p:cNvPr id="10" name="Rectangle: Rounded Corners 9">
            <a:extLst>
              <a:ext uri="{FF2B5EF4-FFF2-40B4-BE49-F238E27FC236}">
                <a16:creationId xmlns:a16="http://schemas.microsoft.com/office/drawing/2014/main" id="{52759EC5-BC23-0A40-7D45-7D84E36B8412}"/>
              </a:ext>
            </a:extLst>
          </p:cNvPr>
          <p:cNvSpPr/>
          <p:nvPr/>
        </p:nvSpPr>
        <p:spPr>
          <a:xfrm>
            <a:off x="1187776" y="4511511"/>
            <a:ext cx="9521072" cy="1397524"/>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just"/>
            <a:r>
              <a:rPr lang="en-US" u="sng" dirty="0"/>
              <a:t>Data and Future Improvements: </a:t>
            </a:r>
          </a:p>
          <a:p>
            <a:pPr marL="285750" indent="-285750" algn="just">
              <a:buFont typeface="Arial" panose="020B0604020202020204" pitchFamily="34" charset="0"/>
              <a:buChar char="•"/>
            </a:pPr>
            <a:r>
              <a:rPr lang="en-US" sz="1600" dirty="0"/>
              <a:t>Due to the non-raw format of several key features, further analysis is limited. Having access to raw data would allow for deeper insights and improved feature recognition. Additionally, more comprehensive data could enhance model performance and help better understand these key features, ultimately improving accuracy and overall prediction quality.</a:t>
            </a:r>
            <a:endParaRPr lang="en-IN" dirty="0"/>
          </a:p>
        </p:txBody>
      </p:sp>
    </p:spTree>
    <p:extLst>
      <p:ext uri="{BB962C8B-B14F-4D97-AF65-F5344CB8AC3E}">
        <p14:creationId xmlns:p14="http://schemas.microsoft.com/office/powerpoint/2010/main" val="3775137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35040" y="731520"/>
            <a:ext cx="5394960" cy="2103120"/>
          </a:xfrm>
        </p:spPr>
        <p:txBody>
          <a:bodyPr/>
          <a:lstStyle/>
          <a:p>
            <a:r>
              <a:rPr lang="en-US" dirty="0"/>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35040" y="3108960"/>
            <a:ext cx="5394960" cy="1879791"/>
          </a:xfrm>
        </p:spPr>
        <p:txBody>
          <a:bodyPr/>
          <a:lstStyle/>
          <a:p>
            <a:r>
              <a:rPr lang="en-US" dirty="0"/>
              <a:t>Manda Nitin Reddy</a:t>
            </a:r>
          </a:p>
          <a:p>
            <a:pPr lvl="0"/>
            <a:r>
              <a:rPr lang="en-US" dirty="0"/>
              <a:t>mandanitinreddy@gmail.com</a:t>
            </a:r>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914400" y="1060704"/>
            <a:ext cx="7132320" cy="645548"/>
          </a:xfrm>
        </p:spPr>
        <p:txBody>
          <a:bodyPr/>
          <a:lstStyle/>
          <a:p>
            <a:r>
              <a:rPr lang="en-US" sz="3600" dirty="0">
                <a:solidFill>
                  <a:srgbClr val="D84400"/>
                </a:solidFill>
              </a:rPr>
              <a:t>Problem Statement</a:t>
            </a:r>
            <a:endParaRPr lang="en-US" dirty="0"/>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2222DE72-77CB-CB24-A4D1-2FAC47307AC9}"/>
              </a:ext>
            </a:extLst>
          </p:cNvPr>
          <p:cNvSpPr>
            <a:spLocks noGrp="1"/>
          </p:cNvSpPr>
          <p:nvPr>
            <p:ph type="sldNum" sz="quarter" idx="55"/>
          </p:nvPr>
        </p:nvSpPr>
        <p:spPr/>
        <p:txBody>
          <a:bodyPr/>
          <a:lstStyle/>
          <a:p>
            <a:fld id="{47FEACEE-25B4-4A2D-B147-27296E36371D}" type="slidenum">
              <a:rPr lang="en-US" altLang="zh-CN" noProof="0" smtClean="0"/>
              <a:pPr/>
              <a:t>2</a:t>
            </a:fld>
            <a:endParaRPr lang="en-US" altLang="zh-CN" noProof="0" dirty="0"/>
          </a:p>
        </p:txBody>
      </p:sp>
      <p:sp>
        <p:nvSpPr>
          <p:cNvPr id="9" name="Content Placeholder 2">
            <a:extLst>
              <a:ext uri="{FF2B5EF4-FFF2-40B4-BE49-F238E27FC236}">
                <a16:creationId xmlns:a16="http://schemas.microsoft.com/office/drawing/2014/main" id="{A7A2BE53-4520-4B6A-59FA-6D882FDD0AA2}"/>
              </a:ext>
            </a:extLst>
          </p:cNvPr>
          <p:cNvSpPr>
            <a:spLocks noGrp="1"/>
          </p:cNvSpPr>
          <p:nvPr>
            <p:ph idx="1"/>
          </p:nvPr>
        </p:nvSpPr>
        <p:spPr>
          <a:xfrm>
            <a:off x="914401" y="1989056"/>
            <a:ext cx="7805393" cy="4317476"/>
          </a:xfrm>
          <a:noFill/>
        </p:spPr>
        <p:txBody>
          <a:bodyPr>
            <a:normAutofit/>
          </a:bodyPr>
          <a:lstStyle/>
          <a:p>
            <a:pPr marL="285750" indent="-285750" algn="just">
              <a:buFont typeface="Arial" panose="020B0604020202020204" pitchFamily="34" charset="0"/>
              <a:buChar char="•"/>
            </a:pPr>
            <a:r>
              <a:rPr lang="en-US" dirty="0"/>
              <a:t>Insurance companies struggle with accurately predicting the likelihood of claims on car insurance policies, as claim frequency and severity are influenced by a wide range of factors. </a:t>
            </a:r>
          </a:p>
          <a:p>
            <a:pPr marL="285750" indent="-285750" algn="just">
              <a:buFont typeface="Arial" panose="020B0604020202020204" pitchFamily="34" charset="0"/>
              <a:buChar char="•"/>
            </a:pPr>
            <a:r>
              <a:rPr lang="en-US" dirty="0"/>
              <a:t>Inaccurate claim predictions can lead to suboptimal premium pricing, financial losses, and inefficient claim management.</a:t>
            </a:r>
          </a:p>
          <a:p>
            <a:pPr marL="285750" indent="-285750" algn="just">
              <a:buFont typeface="Arial" panose="020B0604020202020204" pitchFamily="34" charset="0"/>
              <a:buChar char="•"/>
            </a:pPr>
            <a:r>
              <a:rPr lang="en-US" dirty="0"/>
              <a:t>Predicting future claimants and analyzing the factors influencing claims can significantly enhance the company's ability to assess risk, set accurate premiums, and improve overall financial performance and customer satisfaction.</a:t>
            </a:r>
          </a:p>
        </p:txBody>
      </p:sp>
    </p:spTree>
    <p:extLst>
      <p:ext uri="{BB962C8B-B14F-4D97-AF65-F5344CB8AC3E}">
        <p14:creationId xmlns:p14="http://schemas.microsoft.com/office/powerpoint/2010/main" val="4182148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914400" y="731520"/>
            <a:ext cx="4663440" cy="1737360"/>
          </a:xfrm>
        </p:spPr>
        <p:txBody>
          <a:bodyPr/>
          <a:lstStyle/>
          <a:p>
            <a:r>
              <a:rPr lang="en-US" dirty="0"/>
              <a:t>Objective</a:t>
            </a:r>
          </a:p>
        </p:txBody>
      </p:sp>
      <p:sp>
        <p:nvSpPr>
          <p:cNvPr id="10" name="Content Placeholder 9">
            <a:extLst>
              <a:ext uri="{FF2B5EF4-FFF2-40B4-BE49-F238E27FC236}">
                <a16:creationId xmlns:a16="http://schemas.microsoft.com/office/drawing/2014/main" id="{633B199B-AFAF-FCA4-CEA7-D9E73D7079E5}"/>
              </a:ext>
            </a:extLst>
          </p:cNvPr>
          <p:cNvSpPr>
            <a:spLocks noGrp="1"/>
          </p:cNvSpPr>
          <p:nvPr>
            <p:ph idx="1"/>
          </p:nvPr>
        </p:nvSpPr>
        <p:spPr>
          <a:xfrm>
            <a:off x="3940403" y="731520"/>
            <a:ext cx="7712357" cy="1737360"/>
          </a:xfrm>
        </p:spPr>
        <p:txBody>
          <a:bodyPr>
            <a:normAutofit/>
          </a:bodyPr>
          <a:lstStyle/>
          <a:p>
            <a:pPr marL="0" indent="0" algn="just">
              <a:buNone/>
            </a:pPr>
            <a:r>
              <a:rPr lang="en-US" dirty="0"/>
              <a:t>The objective is to develop a robust predictive model capable of determining the likelihood of an insurance claim being made. Additionally, the goal is to identify and analyze the critical factors that influence claim frequency, providing valuable insights for risk assessment and decision-making in insurance underwriting and claims management.</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BB5C5013-A563-C783-9185-9C847D4B4A46}"/>
              </a:ext>
            </a:extLst>
          </p:cNvPr>
          <p:cNvSpPr>
            <a:spLocks noGrp="1"/>
          </p:cNvSpPr>
          <p:nvPr>
            <p:ph type="sldNum" sz="quarter" idx="29"/>
          </p:nvPr>
        </p:nvSpPr>
        <p:spPr/>
        <p:txBody>
          <a:bodyPr/>
          <a:lstStyle/>
          <a:p>
            <a:fld id="{47FEACEE-25B4-4A2D-B147-27296E36371D}" type="slidenum">
              <a:rPr lang="en-US" altLang="zh-CN" noProof="0" smtClean="0"/>
              <a:pPr/>
              <a:t>3</a:t>
            </a:fld>
            <a:endParaRPr lang="en-US" altLang="zh-CN" noProof="0" dirty="0"/>
          </a:p>
        </p:txBody>
      </p:sp>
      <p:cxnSp>
        <p:nvCxnSpPr>
          <p:cNvPr id="14" name="Straight Arrow Connector 13">
            <a:extLst>
              <a:ext uri="{FF2B5EF4-FFF2-40B4-BE49-F238E27FC236}">
                <a16:creationId xmlns:a16="http://schemas.microsoft.com/office/drawing/2014/main" id="{1F67FB08-7ECC-CAED-AFF0-11F69539EF42}"/>
              </a:ext>
            </a:extLst>
          </p:cNvPr>
          <p:cNvCxnSpPr>
            <a:cxnSpLocks/>
          </p:cNvCxnSpPr>
          <p:nvPr/>
        </p:nvCxnSpPr>
        <p:spPr>
          <a:xfrm>
            <a:off x="838986" y="4292024"/>
            <a:ext cx="1014324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Rectangle: Rounded Corners 18">
            <a:extLst>
              <a:ext uri="{FF2B5EF4-FFF2-40B4-BE49-F238E27FC236}">
                <a16:creationId xmlns:a16="http://schemas.microsoft.com/office/drawing/2014/main" id="{15FDFF54-4EF5-E55B-DA6F-361A22532A75}"/>
              </a:ext>
            </a:extLst>
          </p:cNvPr>
          <p:cNvSpPr/>
          <p:nvPr/>
        </p:nvSpPr>
        <p:spPr>
          <a:xfrm>
            <a:off x="838986" y="3035431"/>
            <a:ext cx="2215299" cy="49961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solidFill>
                  <a:schemeClr val="bg1"/>
                </a:solidFill>
              </a:rPr>
              <a:t>Data Overview</a:t>
            </a:r>
          </a:p>
        </p:txBody>
      </p:sp>
      <p:cxnSp>
        <p:nvCxnSpPr>
          <p:cNvPr id="21" name="Straight Arrow Connector 20">
            <a:extLst>
              <a:ext uri="{FF2B5EF4-FFF2-40B4-BE49-F238E27FC236}">
                <a16:creationId xmlns:a16="http://schemas.microsoft.com/office/drawing/2014/main" id="{F18F1C5A-A8EF-3B3F-4208-97ADC45570E7}"/>
              </a:ext>
            </a:extLst>
          </p:cNvPr>
          <p:cNvCxnSpPr>
            <a:stCxn id="19" idx="2"/>
          </p:cNvCxnSpPr>
          <p:nvPr/>
        </p:nvCxnSpPr>
        <p:spPr>
          <a:xfrm flipH="1">
            <a:off x="1941922" y="3535049"/>
            <a:ext cx="4714" cy="75697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3" name="Rectangle: Rounded Corners 32">
            <a:extLst>
              <a:ext uri="{FF2B5EF4-FFF2-40B4-BE49-F238E27FC236}">
                <a16:creationId xmlns:a16="http://schemas.microsoft.com/office/drawing/2014/main" id="{4DF7E33E-0C29-24ED-222A-8F91A8CB1DCB}"/>
              </a:ext>
            </a:extLst>
          </p:cNvPr>
          <p:cNvSpPr/>
          <p:nvPr/>
        </p:nvSpPr>
        <p:spPr>
          <a:xfrm>
            <a:off x="4470190" y="3035431"/>
            <a:ext cx="2215299" cy="49961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solidFill>
                  <a:schemeClr val="bg1"/>
                </a:solidFill>
              </a:rPr>
              <a:t>Feature Engineering</a:t>
            </a:r>
          </a:p>
        </p:txBody>
      </p:sp>
      <p:cxnSp>
        <p:nvCxnSpPr>
          <p:cNvPr id="34" name="Straight Arrow Connector 33">
            <a:extLst>
              <a:ext uri="{FF2B5EF4-FFF2-40B4-BE49-F238E27FC236}">
                <a16:creationId xmlns:a16="http://schemas.microsoft.com/office/drawing/2014/main" id="{0D5A1396-53C1-3139-CC4D-BC95806C92E9}"/>
              </a:ext>
            </a:extLst>
          </p:cNvPr>
          <p:cNvCxnSpPr>
            <a:stCxn id="33" idx="2"/>
          </p:cNvCxnSpPr>
          <p:nvPr/>
        </p:nvCxnSpPr>
        <p:spPr>
          <a:xfrm flipH="1">
            <a:off x="5573126" y="3535049"/>
            <a:ext cx="4714" cy="75697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5" name="Rectangle: Rounded Corners 34">
            <a:extLst>
              <a:ext uri="{FF2B5EF4-FFF2-40B4-BE49-F238E27FC236}">
                <a16:creationId xmlns:a16="http://schemas.microsoft.com/office/drawing/2014/main" id="{424F7486-658C-8D9A-A537-94AA98FA41A7}"/>
              </a:ext>
            </a:extLst>
          </p:cNvPr>
          <p:cNvSpPr/>
          <p:nvPr/>
        </p:nvSpPr>
        <p:spPr>
          <a:xfrm>
            <a:off x="8096681" y="2960016"/>
            <a:ext cx="2215299" cy="57503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solidFill>
                  <a:schemeClr val="bg1"/>
                </a:solidFill>
              </a:rPr>
              <a:t>Best Feature Analysis</a:t>
            </a:r>
          </a:p>
        </p:txBody>
      </p:sp>
      <p:cxnSp>
        <p:nvCxnSpPr>
          <p:cNvPr id="36" name="Straight Arrow Connector 35">
            <a:extLst>
              <a:ext uri="{FF2B5EF4-FFF2-40B4-BE49-F238E27FC236}">
                <a16:creationId xmlns:a16="http://schemas.microsoft.com/office/drawing/2014/main" id="{FB821C77-957C-7074-6F5D-A53679D2C154}"/>
              </a:ext>
            </a:extLst>
          </p:cNvPr>
          <p:cNvCxnSpPr>
            <a:cxnSpLocks/>
            <a:stCxn id="35" idx="2"/>
          </p:cNvCxnSpPr>
          <p:nvPr/>
        </p:nvCxnSpPr>
        <p:spPr>
          <a:xfrm flipH="1">
            <a:off x="9199617" y="3535049"/>
            <a:ext cx="4714" cy="75697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7" name="Rectangle: Rounded Corners 36">
            <a:extLst>
              <a:ext uri="{FF2B5EF4-FFF2-40B4-BE49-F238E27FC236}">
                <a16:creationId xmlns:a16="http://schemas.microsoft.com/office/drawing/2014/main" id="{03B19A74-1282-428E-63D7-07BC3D9650C0}"/>
              </a:ext>
            </a:extLst>
          </p:cNvPr>
          <p:cNvSpPr/>
          <p:nvPr/>
        </p:nvSpPr>
        <p:spPr>
          <a:xfrm>
            <a:off x="2592372" y="5153636"/>
            <a:ext cx="2215299" cy="648562"/>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600" dirty="0">
                <a:solidFill>
                  <a:schemeClr val="bg1"/>
                </a:solidFill>
              </a:rPr>
              <a:t>Exploratory Data Analysis (EDA)</a:t>
            </a:r>
          </a:p>
        </p:txBody>
      </p:sp>
      <p:sp>
        <p:nvSpPr>
          <p:cNvPr id="40" name="Rectangle: Rounded Corners 39">
            <a:extLst>
              <a:ext uri="{FF2B5EF4-FFF2-40B4-BE49-F238E27FC236}">
                <a16:creationId xmlns:a16="http://schemas.microsoft.com/office/drawing/2014/main" id="{D5EF174F-3B83-BA04-D08D-7D99A40867D0}"/>
              </a:ext>
            </a:extLst>
          </p:cNvPr>
          <p:cNvSpPr/>
          <p:nvPr/>
        </p:nvSpPr>
        <p:spPr>
          <a:xfrm>
            <a:off x="6449819" y="5153636"/>
            <a:ext cx="2215299" cy="648561"/>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solidFill>
                  <a:schemeClr val="bg1"/>
                </a:solidFill>
              </a:rPr>
              <a:t>Model Training and Evaluation</a:t>
            </a:r>
          </a:p>
        </p:txBody>
      </p:sp>
      <p:cxnSp>
        <p:nvCxnSpPr>
          <p:cNvPr id="44" name="Straight Arrow Connector 43">
            <a:extLst>
              <a:ext uri="{FF2B5EF4-FFF2-40B4-BE49-F238E27FC236}">
                <a16:creationId xmlns:a16="http://schemas.microsoft.com/office/drawing/2014/main" id="{7A5FA729-3F1E-FED3-DEFD-2F70F0E68A41}"/>
              </a:ext>
            </a:extLst>
          </p:cNvPr>
          <p:cNvCxnSpPr>
            <a:stCxn id="37" idx="0"/>
          </p:cNvCxnSpPr>
          <p:nvPr/>
        </p:nvCxnSpPr>
        <p:spPr>
          <a:xfrm flipH="1" flipV="1">
            <a:off x="3700021" y="4292024"/>
            <a:ext cx="1" cy="86161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6" name="Straight Arrow Connector 45">
            <a:extLst>
              <a:ext uri="{FF2B5EF4-FFF2-40B4-BE49-F238E27FC236}">
                <a16:creationId xmlns:a16="http://schemas.microsoft.com/office/drawing/2014/main" id="{AF0DF3CF-29BA-5939-231C-C9F787141DA4}"/>
              </a:ext>
            </a:extLst>
          </p:cNvPr>
          <p:cNvCxnSpPr>
            <a:stCxn id="40" idx="0"/>
          </p:cNvCxnSpPr>
          <p:nvPr/>
        </p:nvCxnSpPr>
        <p:spPr>
          <a:xfrm flipH="1" flipV="1">
            <a:off x="7557468" y="4292024"/>
            <a:ext cx="1" cy="86161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246021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63978-2807-89DF-078A-B606E649D4DA}"/>
            </a:ext>
          </a:extLst>
        </p:cNvPr>
        <p:cNvGrpSpPr/>
        <p:nvPr/>
      </p:nvGrpSpPr>
      <p:grpSpPr>
        <a:xfrm>
          <a:off x="0" y="0"/>
          <a:ext cx="0" cy="0"/>
          <a:chOff x="0" y="0"/>
          <a:chExt cx="0" cy="0"/>
        </a:xfrm>
      </p:grpSpPr>
      <p:sp>
        <p:nvSpPr>
          <p:cNvPr id="60" name="Title 59">
            <a:extLst>
              <a:ext uri="{FF2B5EF4-FFF2-40B4-BE49-F238E27FC236}">
                <a16:creationId xmlns:a16="http://schemas.microsoft.com/office/drawing/2014/main" id="{7C8E4EA4-88CD-0232-80CD-422C2C82FE9A}"/>
              </a:ext>
            </a:extLst>
          </p:cNvPr>
          <p:cNvSpPr>
            <a:spLocks noGrp="1"/>
          </p:cNvSpPr>
          <p:nvPr>
            <p:ph type="title"/>
          </p:nvPr>
        </p:nvSpPr>
        <p:spPr>
          <a:xfrm>
            <a:off x="914400" y="371365"/>
            <a:ext cx="7132320" cy="975580"/>
          </a:xfrm>
        </p:spPr>
        <p:txBody>
          <a:bodyPr/>
          <a:lstStyle/>
          <a:p>
            <a:r>
              <a:rPr lang="en-US" dirty="0"/>
              <a:t>Data Overview</a:t>
            </a:r>
          </a:p>
        </p:txBody>
      </p:sp>
      <p:graphicFrame>
        <p:nvGraphicFramePr>
          <p:cNvPr id="4" name="Content Placeholder 3">
            <a:extLst>
              <a:ext uri="{FF2B5EF4-FFF2-40B4-BE49-F238E27FC236}">
                <a16:creationId xmlns:a16="http://schemas.microsoft.com/office/drawing/2014/main" id="{70BEB312-4E45-DF6C-9236-A962748B0DB6}"/>
              </a:ext>
            </a:extLst>
          </p:cNvPr>
          <p:cNvGraphicFramePr>
            <a:graphicFrameLocks noGrp="1"/>
          </p:cNvGraphicFramePr>
          <p:nvPr>
            <p:ph idx="56"/>
            <p:extLst>
              <p:ext uri="{D42A27DB-BD31-4B8C-83A1-F6EECF244321}">
                <p14:modId xmlns:p14="http://schemas.microsoft.com/office/powerpoint/2010/main" val="2531910758"/>
              </p:ext>
            </p:extLst>
          </p:nvPr>
        </p:nvGraphicFramePr>
        <p:xfrm>
          <a:off x="1028700" y="2038441"/>
          <a:ext cx="3292473" cy="1527498"/>
        </p:xfrm>
        <a:graphic>
          <a:graphicData uri="http://schemas.openxmlformats.org/drawingml/2006/table">
            <a:tbl>
              <a:tblPr firstRow="1" bandRow="1">
                <a:tableStyleId>{9DCAF9ED-07DC-4A11-8D7F-57B35C25682E}</a:tableStyleId>
              </a:tblPr>
              <a:tblGrid>
                <a:gridCol w="1097491">
                  <a:extLst>
                    <a:ext uri="{9D8B030D-6E8A-4147-A177-3AD203B41FA5}">
                      <a16:colId xmlns:a16="http://schemas.microsoft.com/office/drawing/2014/main" val="4038196001"/>
                    </a:ext>
                  </a:extLst>
                </a:gridCol>
                <a:gridCol w="1097491">
                  <a:extLst>
                    <a:ext uri="{9D8B030D-6E8A-4147-A177-3AD203B41FA5}">
                      <a16:colId xmlns:a16="http://schemas.microsoft.com/office/drawing/2014/main" val="4136085705"/>
                    </a:ext>
                  </a:extLst>
                </a:gridCol>
                <a:gridCol w="1097491">
                  <a:extLst>
                    <a:ext uri="{9D8B030D-6E8A-4147-A177-3AD203B41FA5}">
                      <a16:colId xmlns:a16="http://schemas.microsoft.com/office/drawing/2014/main" val="3438165582"/>
                    </a:ext>
                  </a:extLst>
                </a:gridCol>
              </a:tblGrid>
              <a:tr h="0">
                <a:tc>
                  <a:txBody>
                    <a:bodyPr/>
                    <a:lstStyle/>
                    <a:p>
                      <a:r>
                        <a:rPr lang="en-IN" sz="1400" dirty="0"/>
                        <a:t>Column type</a:t>
                      </a:r>
                    </a:p>
                  </a:txBody>
                  <a:tcPr anchor="ctr">
                    <a:solidFill>
                      <a:srgbClr val="D84400"/>
                    </a:solidFill>
                  </a:tcPr>
                </a:tc>
                <a:tc>
                  <a:txBody>
                    <a:bodyPr/>
                    <a:lstStyle/>
                    <a:p>
                      <a:r>
                        <a:rPr lang="en-IN" sz="1400" dirty="0"/>
                        <a:t>No. of columns</a:t>
                      </a:r>
                    </a:p>
                  </a:txBody>
                  <a:tcPr anchor="ctr">
                    <a:solidFill>
                      <a:srgbClr val="D84400"/>
                    </a:solidFill>
                  </a:tcPr>
                </a:tc>
                <a:tc>
                  <a:txBody>
                    <a:bodyPr/>
                    <a:lstStyle/>
                    <a:p>
                      <a:r>
                        <a:rPr lang="en-IN" sz="1400" dirty="0"/>
                        <a:t>Total Rows</a:t>
                      </a:r>
                    </a:p>
                  </a:txBody>
                  <a:tcPr anchor="ctr">
                    <a:solidFill>
                      <a:srgbClr val="D84400"/>
                    </a:solidFill>
                  </a:tcPr>
                </a:tc>
                <a:extLst>
                  <a:ext uri="{0D108BD9-81ED-4DB2-BD59-A6C34878D82A}">
                    <a16:rowId xmlns:a16="http://schemas.microsoft.com/office/drawing/2014/main" val="2668370173"/>
                  </a:ext>
                </a:extLst>
              </a:tr>
              <a:tr h="336446">
                <a:tc>
                  <a:txBody>
                    <a:bodyPr/>
                    <a:lstStyle/>
                    <a:p>
                      <a:pPr algn="ctr"/>
                      <a:r>
                        <a:rPr lang="en-IN" sz="1200" dirty="0"/>
                        <a:t>int</a:t>
                      </a:r>
                    </a:p>
                  </a:txBody>
                  <a:tcPr anchor="ctr"/>
                </a:tc>
                <a:tc>
                  <a:txBody>
                    <a:bodyPr/>
                    <a:lstStyle/>
                    <a:p>
                      <a:pPr algn="ctr"/>
                      <a:r>
                        <a:rPr lang="en-IN" sz="1200" dirty="0"/>
                        <a:t>4</a:t>
                      </a:r>
                    </a:p>
                  </a:txBody>
                  <a:tcPr anchor="ctr"/>
                </a:tc>
                <a:tc rowSpan="3">
                  <a:txBody>
                    <a:bodyPr/>
                    <a:lstStyle/>
                    <a:p>
                      <a:pPr algn="ctr">
                        <a:lnSpc>
                          <a:spcPct val="100000"/>
                        </a:lnSpc>
                      </a:pPr>
                      <a:r>
                        <a:rPr lang="en-IN" sz="1200" dirty="0"/>
                        <a:t>58592</a:t>
                      </a:r>
                    </a:p>
                  </a:txBody>
                  <a:tcPr anchor="ctr"/>
                </a:tc>
                <a:extLst>
                  <a:ext uri="{0D108BD9-81ED-4DB2-BD59-A6C34878D82A}">
                    <a16:rowId xmlns:a16="http://schemas.microsoft.com/office/drawing/2014/main" val="1684957625"/>
                  </a:ext>
                </a:extLst>
              </a:tr>
              <a:tr h="336446">
                <a:tc>
                  <a:txBody>
                    <a:bodyPr/>
                    <a:lstStyle/>
                    <a:p>
                      <a:pPr algn="ctr"/>
                      <a:r>
                        <a:rPr lang="en-IN" sz="1200" dirty="0"/>
                        <a:t>float</a:t>
                      </a:r>
                    </a:p>
                  </a:txBody>
                  <a:tcPr anchor="ctr"/>
                </a:tc>
                <a:tc>
                  <a:txBody>
                    <a:bodyPr/>
                    <a:lstStyle/>
                    <a:p>
                      <a:pPr algn="ctr"/>
                      <a:r>
                        <a:rPr lang="en-IN" sz="1200" dirty="0"/>
                        <a:t>12</a:t>
                      </a:r>
                    </a:p>
                  </a:txBody>
                  <a:tcPr anchor="ctr"/>
                </a:tc>
                <a:tc vMerge="1">
                  <a:txBody>
                    <a:bodyPr/>
                    <a:lstStyle/>
                    <a:p>
                      <a:endParaRPr lang="en-IN" dirty="0"/>
                    </a:p>
                  </a:txBody>
                  <a:tcPr/>
                </a:tc>
                <a:extLst>
                  <a:ext uri="{0D108BD9-81ED-4DB2-BD59-A6C34878D82A}">
                    <a16:rowId xmlns:a16="http://schemas.microsoft.com/office/drawing/2014/main" val="1437897759"/>
                  </a:ext>
                </a:extLst>
              </a:tr>
              <a:tr h="336446">
                <a:tc>
                  <a:txBody>
                    <a:bodyPr/>
                    <a:lstStyle/>
                    <a:p>
                      <a:pPr algn="ctr"/>
                      <a:r>
                        <a:rPr lang="en-IN" sz="1200" dirty="0"/>
                        <a:t>object</a:t>
                      </a:r>
                    </a:p>
                  </a:txBody>
                  <a:tcPr anchor="ctr"/>
                </a:tc>
                <a:tc>
                  <a:txBody>
                    <a:bodyPr/>
                    <a:lstStyle/>
                    <a:p>
                      <a:pPr algn="ctr"/>
                      <a:r>
                        <a:rPr lang="en-IN" sz="1200" dirty="0"/>
                        <a:t>28</a:t>
                      </a:r>
                    </a:p>
                  </a:txBody>
                  <a:tcPr anchor="ctr"/>
                </a:tc>
                <a:tc vMerge="1">
                  <a:txBody>
                    <a:bodyPr/>
                    <a:lstStyle/>
                    <a:p>
                      <a:endParaRPr lang="en-IN" dirty="0"/>
                    </a:p>
                  </a:txBody>
                  <a:tcPr/>
                </a:tc>
                <a:extLst>
                  <a:ext uri="{0D108BD9-81ED-4DB2-BD59-A6C34878D82A}">
                    <a16:rowId xmlns:a16="http://schemas.microsoft.com/office/drawing/2014/main" val="2721422229"/>
                  </a:ext>
                </a:extLst>
              </a:tr>
            </a:tbl>
          </a:graphicData>
        </a:graphic>
      </p:graphicFrame>
      <p:sp>
        <p:nvSpPr>
          <p:cNvPr id="11" name="Slide Number Placeholder 13">
            <a:extLst>
              <a:ext uri="{FF2B5EF4-FFF2-40B4-BE49-F238E27FC236}">
                <a16:creationId xmlns:a16="http://schemas.microsoft.com/office/drawing/2014/main" id="{F8DD174B-B48B-2FE9-52C2-C59A5799CC9E}"/>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966E343A-09ED-B0D0-6608-9C2803928F26}"/>
              </a:ext>
            </a:extLst>
          </p:cNvPr>
          <p:cNvSpPr>
            <a:spLocks noGrp="1"/>
          </p:cNvSpPr>
          <p:nvPr>
            <p:ph type="sldNum" sz="quarter" idx="55"/>
          </p:nvPr>
        </p:nvSpPr>
        <p:spPr/>
        <p:txBody>
          <a:bodyPr/>
          <a:lstStyle/>
          <a:p>
            <a:fld id="{47FEACEE-25B4-4A2D-B147-27296E36371D}" type="slidenum">
              <a:rPr lang="en-US" altLang="zh-CN" noProof="0" smtClean="0"/>
              <a:pPr/>
              <a:t>4</a:t>
            </a:fld>
            <a:endParaRPr lang="en-US" altLang="zh-CN" noProof="0" dirty="0"/>
          </a:p>
        </p:txBody>
      </p:sp>
      <p:graphicFrame>
        <p:nvGraphicFramePr>
          <p:cNvPr id="5" name="Table 4">
            <a:extLst>
              <a:ext uri="{FF2B5EF4-FFF2-40B4-BE49-F238E27FC236}">
                <a16:creationId xmlns:a16="http://schemas.microsoft.com/office/drawing/2014/main" id="{10C6A832-29AA-6B1C-302C-E3F476D041FC}"/>
              </a:ext>
            </a:extLst>
          </p:cNvPr>
          <p:cNvGraphicFramePr>
            <a:graphicFrameLocks noGrp="1"/>
          </p:cNvGraphicFramePr>
          <p:nvPr>
            <p:extLst>
              <p:ext uri="{D42A27DB-BD31-4B8C-83A1-F6EECF244321}">
                <p14:modId xmlns:p14="http://schemas.microsoft.com/office/powerpoint/2010/main" val="2633170739"/>
              </p:ext>
            </p:extLst>
          </p:nvPr>
        </p:nvGraphicFramePr>
        <p:xfrm>
          <a:off x="1028700" y="1520281"/>
          <a:ext cx="3292473" cy="518160"/>
        </p:xfrm>
        <a:graphic>
          <a:graphicData uri="http://schemas.openxmlformats.org/drawingml/2006/table">
            <a:tbl>
              <a:tblPr firstRow="1" bandRow="1">
                <a:tableStyleId>{9DCAF9ED-07DC-4A11-8D7F-57B35C25682E}</a:tableStyleId>
              </a:tblPr>
              <a:tblGrid>
                <a:gridCol w="1097491">
                  <a:extLst>
                    <a:ext uri="{9D8B030D-6E8A-4147-A177-3AD203B41FA5}">
                      <a16:colId xmlns:a16="http://schemas.microsoft.com/office/drawing/2014/main" val="368089886"/>
                    </a:ext>
                  </a:extLst>
                </a:gridCol>
                <a:gridCol w="1097491">
                  <a:extLst>
                    <a:ext uri="{9D8B030D-6E8A-4147-A177-3AD203B41FA5}">
                      <a16:colId xmlns:a16="http://schemas.microsoft.com/office/drawing/2014/main" val="2026201175"/>
                    </a:ext>
                  </a:extLst>
                </a:gridCol>
                <a:gridCol w="1097491">
                  <a:extLst>
                    <a:ext uri="{9D8B030D-6E8A-4147-A177-3AD203B41FA5}">
                      <a16:colId xmlns:a16="http://schemas.microsoft.com/office/drawing/2014/main" val="335173059"/>
                    </a:ext>
                  </a:extLst>
                </a:gridCol>
              </a:tblGrid>
              <a:tr h="272434">
                <a:tc>
                  <a:txBody>
                    <a:bodyPr/>
                    <a:lstStyle/>
                    <a:p>
                      <a:r>
                        <a:rPr lang="en-IN" sz="1400" dirty="0"/>
                        <a:t>Total</a:t>
                      </a:r>
                    </a:p>
                  </a:txBody>
                  <a:tcPr anchor="ctr">
                    <a:lnR>
                      <a:noFill/>
                    </a:lnR>
                    <a:solidFill>
                      <a:srgbClr val="D84400"/>
                    </a:solidFill>
                  </a:tcPr>
                </a:tc>
                <a:tc>
                  <a:txBody>
                    <a:bodyPr/>
                    <a:lstStyle/>
                    <a:p>
                      <a:r>
                        <a:rPr lang="en-IN" sz="1400" dirty="0"/>
                        <a:t>44 columns</a:t>
                      </a:r>
                    </a:p>
                  </a:txBody>
                  <a:tcPr anchor="ctr">
                    <a:lnL>
                      <a:noFill/>
                    </a:lnL>
                    <a:lnR>
                      <a:noFill/>
                    </a:lnR>
                    <a:lnT w="12700" cmpd="sng">
                      <a:noFill/>
                    </a:lnT>
                    <a:lnB w="12700" cmpd="sng">
                      <a:noFill/>
                    </a:lnB>
                    <a:lnTlToBr w="12700" cmpd="sng">
                      <a:noFill/>
                      <a:prstDash val="solid"/>
                    </a:lnTlToBr>
                    <a:lnBlToTr w="12700" cmpd="sng">
                      <a:noFill/>
                      <a:prstDash val="solid"/>
                    </a:lnBlToTr>
                    <a:solidFill>
                      <a:srgbClr val="D84400"/>
                    </a:solidFill>
                  </a:tcPr>
                </a:tc>
                <a:tc>
                  <a:txBody>
                    <a:bodyPr/>
                    <a:lstStyle/>
                    <a:p>
                      <a:r>
                        <a:rPr lang="en-IN" sz="1400" dirty="0"/>
                        <a:t>58,592</a:t>
                      </a:r>
                    </a:p>
                    <a:p>
                      <a:r>
                        <a:rPr lang="en-IN" sz="1400" dirty="0"/>
                        <a:t>rows</a:t>
                      </a:r>
                    </a:p>
                  </a:txBody>
                  <a:tcPr anchor="ctr">
                    <a:lnL>
                      <a:noFill/>
                    </a:lnL>
                    <a:solidFill>
                      <a:srgbClr val="D84400"/>
                    </a:solidFill>
                  </a:tcPr>
                </a:tc>
                <a:extLst>
                  <a:ext uri="{0D108BD9-81ED-4DB2-BD59-A6C34878D82A}">
                    <a16:rowId xmlns:a16="http://schemas.microsoft.com/office/drawing/2014/main" val="995348875"/>
                  </a:ext>
                </a:extLst>
              </a:tr>
            </a:tbl>
          </a:graphicData>
        </a:graphic>
      </p:graphicFrame>
      <p:sp>
        <p:nvSpPr>
          <p:cNvPr id="6" name="TextBox 5">
            <a:extLst>
              <a:ext uri="{FF2B5EF4-FFF2-40B4-BE49-F238E27FC236}">
                <a16:creationId xmlns:a16="http://schemas.microsoft.com/office/drawing/2014/main" id="{37E95E99-07DE-9125-A9DA-613463B015D0}"/>
              </a:ext>
            </a:extLst>
          </p:cNvPr>
          <p:cNvSpPr txBox="1"/>
          <p:nvPr/>
        </p:nvSpPr>
        <p:spPr>
          <a:xfrm>
            <a:off x="4754247" y="1520281"/>
            <a:ext cx="3292473" cy="1900136"/>
          </a:xfrm>
          <a:prstGeom prst="rect">
            <a:avLst/>
          </a:prstGeom>
        </p:spPr>
        <p:txBody>
          <a:bodyPr wrap="square" rtlCol="0">
            <a:spAutoFit/>
          </a:bodyPr>
          <a:lstStyle/>
          <a:p>
            <a:pPr marL="285750" indent="-285750">
              <a:lnSpc>
                <a:spcPct val="150000"/>
              </a:lnSpc>
              <a:spcBef>
                <a:spcPts val="0"/>
              </a:spcBef>
              <a:buFont typeface="Arial" panose="020B0604020202020204" pitchFamily="34" charset="0"/>
              <a:buChar char="•"/>
            </a:pPr>
            <a:r>
              <a:rPr lang="en-IN" sz="1600" dirty="0">
                <a:solidFill>
                  <a:prstClr val="white"/>
                </a:solidFill>
                <a:ea typeface="微软雅黑"/>
                <a:cs typeface="Posterama" panose="020B0504020200020000" pitchFamily="34" charset="0"/>
              </a:rPr>
              <a:t>Null values found     - </a:t>
            </a:r>
            <a:r>
              <a:rPr lang="en-IN" sz="1600" dirty="0">
                <a:solidFill>
                  <a:prstClr val="white"/>
                </a:solidFill>
                <a:latin typeface="Aptos" panose="020B0004020202020204" pitchFamily="34" charset="0"/>
                <a:ea typeface="微软雅黑"/>
                <a:cs typeface="Posterama" panose="020B0504020200020000" pitchFamily="34" charset="0"/>
              </a:rPr>
              <a:t>0</a:t>
            </a:r>
          </a:p>
          <a:p>
            <a:pPr marL="285750" indent="-285750">
              <a:lnSpc>
                <a:spcPct val="150000"/>
              </a:lnSpc>
              <a:spcBef>
                <a:spcPts val="0"/>
              </a:spcBef>
              <a:buFont typeface="Arial" panose="020B0604020202020204" pitchFamily="34" charset="0"/>
              <a:buChar char="•"/>
            </a:pPr>
            <a:r>
              <a:rPr lang="en-IN" sz="1600" dirty="0">
                <a:solidFill>
                  <a:prstClr val="white"/>
                </a:solidFill>
                <a:ea typeface="微软雅黑"/>
                <a:cs typeface="Posterama" panose="020B0504020200020000" pitchFamily="34" charset="0"/>
              </a:rPr>
              <a:t>Duplicated Records  - </a:t>
            </a:r>
            <a:r>
              <a:rPr lang="en-IN" sz="1600" dirty="0">
                <a:solidFill>
                  <a:prstClr val="white"/>
                </a:solidFill>
                <a:latin typeface="Aptos" panose="020B0004020202020204" pitchFamily="34" charset="0"/>
                <a:ea typeface="微软雅黑"/>
                <a:cs typeface="Posterama" panose="020B0504020200020000" pitchFamily="34" charset="0"/>
              </a:rPr>
              <a:t>0</a:t>
            </a:r>
          </a:p>
          <a:p>
            <a:pPr marL="285750" indent="-285750">
              <a:lnSpc>
                <a:spcPct val="150000"/>
              </a:lnSpc>
              <a:spcBef>
                <a:spcPts val="0"/>
              </a:spcBef>
              <a:buFont typeface="Arial" panose="020B0604020202020204" pitchFamily="34" charset="0"/>
              <a:buChar char="•"/>
            </a:pPr>
            <a:r>
              <a:rPr lang="en-IN" sz="1600" dirty="0">
                <a:solidFill>
                  <a:prstClr val="white"/>
                </a:solidFill>
                <a:ea typeface="微软雅黑"/>
                <a:cs typeface="Posterama" panose="020B0504020200020000" pitchFamily="34" charset="0"/>
              </a:rPr>
              <a:t>No invalid or inconsistency in categorical columns</a:t>
            </a:r>
          </a:p>
          <a:p>
            <a:pPr marL="285750" indent="-285750">
              <a:lnSpc>
                <a:spcPct val="150000"/>
              </a:lnSpc>
              <a:spcBef>
                <a:spcPts val="0"/>
              </a:spcBef>
              <a:buFont typeface="Arial" panose="020B0604020202020204" pitchFamily="34" charset="0"/>
              <a:buChar char="•"/>
            </a:pPr>
            <a:r>
              <a:rPr lang="en-IN" sz="1600" dirty="0">
                <a:solidFill>
                  <a:prstClr val="white"/>
                </a:solidFill>
                <a:ea typeface="微软雅黑"/>
                <a:cs typeface="Posterama" panose="020B0504020200020000" pitchFamily="34" charset="0"/>
              </a:rPr>
              <a:t>Target variable – </a:t>
            </a:r>
            <a:r>
              <a:rPr lang="en-IN" sz="1600" dirty="0">
                <a:solidFill>
                  <a:srgbClr val="D84400"/>
                </a:solidFill>
                <a:ea typeface="微软雅黑"/>
                <a:cs typeface="Posterama" panose="020B0504020200020000" pitchFamily="34" charset="0"/>
              </a:rPr>
              <a:t>‘</a:t>
            </a:r>
            <a:r>
              <a:rPr lang="en-IN" sz="1600" dirty="0" err="1">
                <a:solidFill>
                  <a:srgbClr val="D84400"/>
                </a:solidFill>
                <a:ea typeface="微软雅黑"/>
                <a:cs typeface="Posterama" panose="020B0504020200020000" pitchFamily="34" charset="0"/>
              </a:rPr>
              <a:t>is_claim</a:t>
            </a:r>
            <a:r>
              <a:rPr lang="en-IN" sz="1600" dirty="0">
                <a:solidFill>
                  <a:srgbClr val="D84400"/>
                </a:solidFill>
                <a:ea typeface="微软雅黑"/>
                <a:cs typeface="Posterama" panose="020B0504020200020000" pitchFamily="34" charset="0"/>
              </a:rPr>
              <a:t>’</a:t>
            </a:r>
          </a:p>
        </p:txBody>
      </p:sp>
      <p:sp>
        <p:nvSpPr>
          <p:cNvPr id="7" name="TextBox 6">
            <a:extLst>
              <a:ext uri="{FF2B5EF4-FFF2-40B4-BE49-F238E27FC236}">
                <a16:creationId xmlns:a16="http://schemas.microsoft.com/office/drawing/2014/main" id="{1E16105B-CEAE-7E35-4825-EDED3CD51760}"/>
              </a:ext>
            </a:extLst>
          </p:cNvPr>
          <p:cNvSpPr txBox="1"/>
          <p:nvPr/>
        </p:nvSpPr>
        <p:spPr>
          <a:xfrm>
            <a:off x="539239" y="3823969"/>
            <a:ext cx="8610600" cy="2554545"/>
          </a:xfrm>
          <a:prstGeom prst="rect">
            <a:avLst/>
          </a:prstGeom>
        </p:spPr>
        <p:txBody>
          <a:bodyPr wrap="square" rtlCol="0">
            <a:spAutoFit/>
          </a:bodyPr>
          <a:lstStyle/>
          <a:p>
            <a:pPr algn="just"/>
            <a:r>
              <a:rPr lang="en-US" sz="1600" b="1" dirty="0">
                <a:solidFill>
                  <a:srgbClr val="D84400"/>
                </a:solidFill>
              </a:rPr>
              <a:t>Key Observations:</a:t>
            </a:r>
            <a:endParaRPr lang="en-US" sz="1600" dirty="0">
              <a:solidFill>
                <a:srgbClr val="D84400"/>
              </a:solidFill>
            </a:endParaRPr>
          </a:p>
          <a:p>
            <a:pPr marL="285750" indent="-285750" algn="just">
              <a:buFont typeface="Arial" panose="020B0604020202020204" pitchFamily="34" charset="0"/>
              <a:buChar char="•"/>
            </a:pPr>
            <a:r>
              <a:rPr lang="en-US" sz="1600" dirty="0">
                <a:solidFill>
                  <a:schemeClr val="bg1"/>
                </a:solidFill>
              </a:rPr>
              <a:t>The numerical features such as the age of the car, age of the policyholder, and policy tenure are transformed and do not represent their literal values, making direct interpretation of these numbers potentially misleading.</a:t>
            </a:r>
          </a:p>
          <a:p>
            <a:pPr algn="just"/>
            <a:endParaRPr lang="en-US" sz="1600" dirty="0">
              <a:solidFill>
                <a:schemeClr val="bg1"/>
              </a:solidFill>
            </a:endParaRPr>
          </a:p>
          <a:p>
            <a:pPr marL="285750" indent="-285750" algn="just">
              <a:buFont typeface="Arial" panose="020B0604020202020204" pitchFamily="34" charset="0"/>
              <a:buChar char="•"/>
            </a:pPr>
            <a:r>
              <a:rPr lang="en-US" sz="1600" dirty="0">
                <a:solidFill>
                  <a:schemeClr val="bg1"/>
                </a:solidFill>
              </a:rPr>
              <a:t>Several numerical columns exhibit categorical behavior, as they contain a limited number of unique values.</a:t>
            </a:r>
          </a:p>
          <a:p>
            <a:pPr marL="285750" indent="-285750" algn="just">
              <a:buFont typeface="Arial" panose="020B0604020202020204" pitchFamily="34" charset="0"/>
              <a:buChar char="•"/>
            </a:pPr>
            <a:endParaRPr lang="en-US" sz="1600" dirty="0">
              <a:solidFill>
                <a:schemeClr val="bg1"/>
              </a:solidFill>
            </a:endParaRPr>
          </a:p>
          <a:p>
            <a:pPr marL="285750" indent="-285750" algn="just">
              <a:buFont typeface="Arial" panose="020B0604020202020204" pitchFamily="34" charset="0"/>
              <a:buChar char="•"/>
            </a:pPr>
            <a:r>
              <a:rPr lang="en-US" sz="1600" dirty="0">
                <a:solidFill>
                  <a:schemeClr val="bg1"/>
                </a:solidFill>
              </a:rPr>
              <a:t>Outliers have been detected in continuous columns </a:t>
            </a:r>
            <a:r>
              <a:rPr lang="en-US" sz="1600" dirty="0" err="1">
                <a:solidFill>
                  <a:schemeClr val="bg1"/>
                </a:solidFill>
              </a:rPr>
              <a:t>age_of_car</a:t>
            </a:r>
            <a:r>
              <a:rPr lang="en-US" sz="1600" dirty="0">
                <a:solidFill>
                  <a:schemeClr val="bg1"/>
                </a:solidFill>
              </a:rPr>
              <a:t>, </a:t>
            </a:r>
            <a:r>
              <a:rPr lang="en-US" sz="1600" dirty="0" err="1">
                <a:solidFill>
                  <a:schemeClr val="bg1"/>
                </a:solidFill>
              </a:rPr>
              <a:t>age_of_policyholder</a:t>
            </a:r>
            <a:r>
              <a:rPr lang="en-US" sz="1600" dirty="0">
                <a:solidFill>
                  <a:schemeClr val="bg1"/>
                </a:solidFill>
              </a:rPr>
              <a:t>, </a:t>
            </a:r>
            <a:r>
              <a:rPr lang="en-US" sz="1600" dirty="0" err="1">
                <a:solidFill>
                  <a:schemeClr val="bg1"/>
                </a:solidFill>
              </a:rPr>
              <a:t>population_density</a:t>
            </a:r>
            <a:r>
              <a:rPr lang="en-US" sz="1600" dirty="0">
                <a:solidFill>
                  <a:schemeClr val="bg1"/>
                </a:solidFill>
              </a:rPr>
              <a:t>.</a:t>
            </a:r>
          </a:p>
        </p:txBody>
      </p:sp>
      <p:pic>
        <p:nvPicPr>
          <p:cNvPr id="8" name="Picture 7">
            <a:extLst>
              <a:ext uri="{FF2B5EF4-FFF2-40B4-BE49-F238E27FC236}">
                <a16:creationId xmlns:a16="http://schemas.microsoft.com/office/drawing/2014/main" id="{5E4A512A-BE85-D726-C4E6-5DB4BA9B60F1}"/>
              </a:ext>
            </a:extLst>
          </p:cNvPr>
          <p:cNvPicPr>
            <a:picLocks noChangeAspect="1"/>
          </p:cNvPicPr>
          <p:nvPr/>
        </p:nvPicPr>
        <p:blipFill>
          <a:blip r:embed="rId3"/>
          <a:stretch>
            <a:fillRect/>
          </a:stretch>
        </p:blipFill>
        <p:spPr>
          <a:xfrm>
            <a:off x="9302888" y="3944374"/>
            <a:ext cx="2560542" cy="2453853"/>
          </a:xfrm>
          <a:prstGeom prst="rect">
            <a:avLst/>
          </a:prstGeom>
        </p:spPr>
      </p:pic>
      <p:pic>
        <p:nvPicPr>
          <p:cNvPr id="9" name="Picture 8">
            <a:extLst>
              <a:ext uri="{FF2B5EF4-FFF2-40B4-BE49-F238E27FC236}">
                <a16:creationId xmlns:a16="http://schemas.microsoft.com/office/drawing/2014/main" id="{454FA531-7048-B0E1-1672-266CEEE4AA08}"/>
              </a:ext>
            </a:extLst>
          </p:cNvPr>
          <p:cNvPicPr>
            <a:picLocks noChangeAspect="1"/>
          </p:cNvPicPr>
          <p:nvPr/>
        </p:nvPicPr>
        <p:blipFill>
          <a:blip r:embed="rId4"/>
          <a:stretch>
            <a:fillRect/>
          </a:stretch>
        </p:blipFill>
        <p:spPr>
          <a:xfrm>
            <a:off x="8260951" y="1664580"/>
            <a:ext cx="3824212" cy="1611537"/>
          </a:xfrm>
          <a:prstGeom prst="rect">
            <a:avLst/>
          </a:prstGeom>
        </p:spPr>
      </p:pic>
    </p:spTree>
    <p:extLst>
      <p:ext uri="{BB962C8B-B14F-4D97-AF65-F5344CB8AC3E}">
        <p14:creationId xmlns:p14="http://schemas.microsoft.com/office/powerpoint/2010/main" val="327509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702155" y="486423"/>
            <a:ext cx="7671816" cy="773430"/>
          </a:xfrm>
          <a:noFill/>
        </p:spPr>
        <p:txBody>
          <a:bodyPr anchor="b" anchorCtr="0">
            <a:noAutofit/>
          </a:bodyPr>
          <a:lstStyle/>
          <a:p>
            <a:r>
              <a:rPr lang="en-US" sz="3600" dirty="0">
                <a:solidFill>
                  <a:srgbClr val="C95B3A"/>
                </a:solidFill>
              </a:rPr>
              <a:t>Exploratory Data Analysis (EDA)</a:t>
            </a:r>
          </a:p>
        </p:txBody>
      </p:sp>
      <p:sp>
        <p:nvSpPr>
          <p:cNvPr id="3" name="Slide Number Placeholder 2">
            <a:extLst>
              <a:ext uri="{FF2B5EF4-FFF2-40B4-BE49-F238E27FC236}">
                <a16:creationId xmlns:a16="http://schemas.microsoft.com/office/drawing/2014/main" id="{C5231D8C-5C7D-BFD9-19A4-7628C1400A37}"/>
              </a:ext>
            </a:extLst>
          </p:cNvPr>
          <p:cNvSpPr>
            <a:spLocks noGrp="1"/>
          </p:cNvSpPr>
          <p:nvPr>
            <p:ph type="sldNum" sz="quarter" idx="12"/>
          </p:nvPr>
        </p:nvSpPr>
        <p:spPr/>
        <p:txBody>
          <a:bodyPr/>
          <a:lstStyle/>
          <a:p>
            <a:fld id="{CBD12358-51D2-46B3-9BDE-DF29528B9454}" type="slidenum">
              <a:rPr lang="en-US" smtClean="0"/>
              <a:t>5</a:t>
            </a:fld>
            <a:endParaRPr lang="en-US" dirty="0"/>
          </a:p>
        </p:txBody>
      </p:sp>
      <p:pic>
        <p:nvPicPr>
          <p:cNvPr id="7" name="Content Placeholder 6">
            <a:extLst>
              <a:ext uri="{FF2B5EF4-FFF2-40B4-BE49-F238E27FC236}">
                <a16:creationId xmlns:a16="http://schemas.microsoft.com/office/drawing/2014/main" id="{107C7886-B40C-6A75-4BDF-3EB55EBF576B}"/>
              </a:ext>
            </a:extLst>
          </p:cNvPr>
          <p:cNvPicPr>
            <a:picLocks noGrp="1" noChangeAspect="1"/>
          </p:cNvPicPr>
          <p:nvPr>
            <p:ph idx="14"/>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1003614" y="1753385"/>
            <a:ext cx="5173253" cy="2268619"/>
          </a:xfrm>
          <a:pattFill prst="pct5">
            <a:fgClr>
              <a:schemeClr val="tx1"/>
            </a:fgClr>
            <a:bgClr>
              <a:schemeClr val="bg1"/>
            </a:bgClr>
          </a:pattFill>
        </p:spPr>
      </p:pic>
      <p:pic>
        <p:nvPicPr>
          <p:cNvPr id="9" name="Picture 8">
            <a:extLst>
              <a:ext uri="{FF2B5EF4-FFF2-40B4-BE49-F238E27FC236}">
                <a16:creationId xmlns:a16="http://schemas.microsoft.com/office/drawing/2014/main" id="{4871CE12-2399-72C1-53A7-3F3AC54C35A0}"/>
              </a:ext>
            </a:extLst>
          </p:cNvPr>
          <p:cNvPicPr>
            <a:picLocks noChangeAspect="1"/>
          </p:cNvPicPr>
          <p:nvPr/>
        </p:nvPicPr>
        <p:blipFill>
          <a:blip r:embed="rId4"/>
          <a:stretch>
            <a:fillRect/>
          </a:stretch>
        </p:blipFill>
        <p:spPr>
          <a:xfrm>
            <a:off x="6475973" y="1753385"/>
            <a:ext cx="5333750" cy="2268619"/>
          </a:xfrm>
          <a:prstGeom prst="rect">
            <a:avLst/>
          </a:prstGeom>
        </p:spPr>
      </p:pic>
      <p:sp>
        <p:nvSpPr>
          <p:cNvPr id="10" name="TextBox 9">
            <a:extLst>
              <a:ext uri="{FF2B5EF4-FFF2-40B4-BE49-F238E27FC236}">
                <a16:creationId xmlns:a16="http://schemas.microsoft.com/office/drawing/2014/main" id="{CBC384D3-6904-7E4E-49C5-9D82C5F17004}"/>
              </a:ext>
            </a:extLst>
          </p:cNvPr>
          <p:cNvSpPr txBox="1"/>
          <p:nvPr/>
        </p:nvSpPr>
        <p:spPr>
          <a:xfrm>
            <a:off x="702155" y="4213165"/>
            <a:ext cx="10949425" cy="2139047"/>
          </a:xfrm>
          <a:prstGeom prst="rect">
            <a:avLst/>
          </a:prstGeom>
        </p:spPr>
        <p:txBody>
          <a:bodyPr wrap="square" rtlCol="0">
            <a:spAutoFit/>
          </a:bodyPr>
          <a:lstStyle/>
          <a:p>
            <a:pPr marL="0" indent="0">
              <a:lnSpc>
                <a:spcPct val="100000"/>
              </a:lnSpc>
              <a:spcBef>
                <a:spcPts val="0"/>
              </a:spcBef>
              <a:buFontTx/>
              <a:buNone/>
            </a:pPr>
            <a:r>
              <a:rPr lang="en-IN" sz="1600" dirty="0">
                <a:solidFill>
                  <a:srgbClr val="D84400"/>
                </a:solidFill>
                <a:ea typeface="微软雅黑"/>
                <a:cs typeface="Posterama" panose="020B0504020200020000" pitchFamily="34" charset="0"/>
              </a:rPr>
              <a:t>Key Observations:</a:t>
            </a:r>
          </a:p>
          <a:p>
            <a:pPr marL="285750" indent="-285750">
              <a:lnSpc>
                <a:spcPct val="100000"/>
              </a:lnSpc>
              <a:spcBef>
                <a:spcPts val="600"/>
              </a:spcBef>
              <a:buFont typeface="Arial" panose="020B0604020202020204" pitchFamily="34" charset="0"/>
              <a:buChar char="•"/>
            </a:pPr>
            <a:r>
              <a:rPr lang="en-US" sz="1400" dirty="0">
                <a:solidFill>
                  <a:prstClr val="white"/>
                </a:solidFill>
                <a:ea typeface="微软雅黑"/>
                <a:cs typeface="Posterama" panose="020B0504020200020000" pitchFamily="34" charset="0"/>
              </a:rPr>
              <a:t>The target variable </a:t>
            </a:r>
            <a:r>
              <a:rPr lang="en-US" sz="1400" b="1" dirty="0" err="1">
                <a:solidFill>
                  <a:prstClr val="white"/>
                </a:solidFill>
                <a:ea typeface="微软雅黑"/>
                <a:cs typeface="Posterama" panose="020B0504020200020000" pitchFamily="34" charset="0"/>
              </a:rPr>
              <a:t>is_claim</a:t>
            </a:r>
            <a:r>
              <a:rPr lang="en-US" sz="1400" b="1" dirty="0">
                <a:solidFill>
                  <a:prstClr val="white"/>
                </a:solidFill>
                <a:ea typeface="微软雅黑"/>
                <a:cs typeface="Posterama" panose="020B0504020200020000" pitchFamily="34" charset="0"/>
              </a:rPr>
              <a:t> </a:t>
            </a:r>
            <a:r>
              <a:rPr lang="en-US" sz="1400" dirty="0">
                <a:solidFill>
                  <a:prstClr val="white"/>
                </a:solidFill>
                <a:ea typeface="微软雅黑"/>
                <a:cs typeface="Posterama" panose="020B0504020200020000" pitchFamily="34" charset="0"/>
              </a:rPr>
              <a:t>shows a significant class imbalance, with around 94% of the instances belonging to class 0 (no claim) and only 6% to class 1 (claim).</a:t>
            </a:r>
            <a:endParaRPr lang="en-IN" sz="1600" dirty="0">
              <a:solidFill>
                <a:prstClr val="white"/>
              </a:solidFill>
              <a:ea typeface="微软雅黑"/>
              <a:cs typeface="Posterama" panose="020B0504020200020000" pitchFamily="34" charset="0"/>
            </a:endParaRPr>
          </a:p>
          <a:p>
            <a:pPr marL="285750" indent="-285750">
              <a:lnSpc>
                <a:spcPct val="100000"/>
              </a:lnSpc>
              <a:spcBef>
                <a:spcPts val="600"/>
              </a:spcBef>
              <a:buFont typeface="Arial" panose="020B0604020202020204" pitchFamily="34" charset="0"/>
              <a:buChar char="•"/>
            </a:pPr>
            <a:r>
              <a:rPr lang="en-US" sz="1400" b="1" dirty="0">
                <a:solidFill>
                  <a:prstClr val="white"/>
                </a:solidFill>
                <a:ea typeface="微软雅黑"/>
                <a:cs typeface="Posterama" panose="020B0504020200020000" pitchFamily="34" charset="0"/>
              </a:rPr>
              <a:t>Policy Tenure &amp; Age of Car: </a:t>
            </a:r>
            <a:r>
              <a:rPr lang="en-US" sz="1400" dirty="0">
                <a:solidFill>
                  <a:prstClr val="white"/>
                </a:solidFill>
                <a:ea typeface="微软雅黑"/>
                <a:cs typeface="Posterama" panose="020B0504020200020000" pitchFamily="34" charset="0"/>
              </a:rPr>
              <a:t>Claims tend to increase in the later stages of the policy (last 4-6 months), and are more frequent for newer cars, indicating a higher risk associated with younger vehicles.</a:t>
            </a:r>
          </a:p>
          <a:p>
            <a:pPr marL="285750" indent="-285750">
              <a:lnSpc>
                <a:spcPct val="100000"/>
              </a:lnSpc>
              <a:spcBef>
                <a:spcPts val="600"/>
              </a:spcBef>
              <a:buFont typeface="Arial" panose="020B0604020202020204" pitchFamily="34" charset="0"/>
              <a:buChar char="•"/>
            </a:pPr>
            <a:r>
              <a:rPr lang="en-US" sz="1400" b="1" dirty="0">
                <a:solidFill>
                  <a:prstClr val="white"/>
                </a:solidFill>
                <a:ea typeface="微软雅黑"/>
                <a:cs typeface="Posterama" panose="020B0504020200020000" pitchFamily="34" charset="0"/>
              </a:rPr>
              <a:t>Age of Policyholder &amp; Population Density: </a:t>
            </a:r>
            <a:r>
              <a:rPr lang="en-US" sz="1400" dirty="0">
                <a:solidFill>
                  <a:prstClr val="white"/>
                </a:solidFill>
                <a:ea typeface="微软雅黑"/>
                <a:cs typeface="Posterama" panose="020B0504020200020000" pitchFamily="34" charset="0"/>
              </a:rPr>
              <a:t>Younger to middle-aged policyholders file more claims, while claims are surprisingly higher in less densely populated areas, contrary to expectations of more claims in densely populated regions.</a:t>
            </a:r>
            <a:endParaRPr lang="en-IN" sz="1400" dirty="0">
              <a:solidFill>
                <a:prstClr val="white"/>
              </a:solidFill>
              <a:ea typeface="微软雅黑"/>
              <a:cs typeface="Posterama" panose="020B0504020200020000" pitchFamily="34" charset="0"/>
            </a:endParaRPr>
          </a:p>
          <a:p>
            <a:pPr marL="0" indent="0">
              <a:lnSpc>
                <a:spcPct val="100000"/>
              </a:lnSpc>
              <a:spcBef>
                <a:spcPts val="0"/>
              </a:spcBef>
              <a:buFontTx/>
              <a:buNone/>
            </a:pPr>
            <a:endParaRPr lang="en-IN" dirty="0">
              <a:solidFill>
                <a:prstClr val="white"/>
              </a:solidFill>
              <a:ea typeface="微软雅黑"/>
              <a:cs typeface="Posterama" panose="020B0504020200020000" pitchFamily="34" charset="0"/>
            </a:endParaRPr>
          </a:p>
        </p:txBody>
      </p:sp>
      <p:sp>
        <p:nvSpPr>
          <p:cNvPr id="17" name="TextBox 16">
            <a:extLst>
              <a:ext uri="{FF2B5EF4-FFF2-40B4-BE49-F238E27FC236}">
                <a16:creationId xmlns:a16="http://schemas.microsoft.com/office/drawing/2014/main" id="{5C7248B0-77FA-E4D6-2A23-CA485CDA0B00}"/>
              </a:ext>
            </a:extLst>
          </p:cNvPr>
          <p:cNvSpPr txBox="1"/>
          <p:nvPr/>
        </p:nvSpPr>
        <p:spPr>
          <a:xfrm>
            <a:off x="198451" y="1321953"/>
            <a:ext cx="6004633" cy="369332"/>
          </a:xfrm>
          <a:prstGeom prst="rect">
            <a:avLst/>
          </a:prstGeom>
        </p:spPr>
        <p:txBody>
          <a:bodyPr wrap="square" rtlCol="0">
            <a:spAutoFit/>
          </a:bodyPr>
          <a:lstStyle/>
          <a:p>
            <a:pPr marL="0" indent="0" algn="ctr">
              <a:lnSpc>
                <a:spcPct val="100000"/>
              </a:lnSpc>
              <a:spcBef>
                <a:spcPts val="0"/>
              </a:spcBef>
              <a:buFontTx/>
              <a:buNone/>
            </a:pPr>
            <a:r>
              <a:rPr lang="en-IN" dirty="0">
                <a:solidFill>
                  <a:srgbClr val="728DAB"/>
                </a:solidFill>
                <a:latin typeface="Posterama" panose="020B0504020200020000" pitchFamily="34" charset="0"/>
                <a:ea typeface="微软雅黑"/>
                <a:cs typeface="Posterama" panose="020B0504020200020000" pitchFamily="34" charset="0"/>
              </a:rPr>
              <a:t>1. Analysis on target and Continuous Features</a:t>
            </a:r>
            <a:endParaRPr lang="en-IN" sz="1800" dirty="0">
              <a:solidFill>
                <a:srgbClr val="728DAB"/>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604630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2FCCB-0229-72B0-FC19-8A1FD9E83C25}"/>
            </a:ext>
          </a:extLst>
        </p:cNvPr>
        <p:cNvGrpSpPr/>
        <p:nvPr/>
      </p:nvGrpSpPr>
      <p:grpSpPr>
        <a:xfrm>
          <a:off x="0" y="0"/>
          <a:ext cx="0" cy="0"/>
          <a:chOff x="0" y="0"/>
          <a:chExt cx="0" cy="0"/>
        </a:xfrm>
      </p:grpSpPr>
      <p:sp>
        <p:nvSpPr>
          <p:cNvPr id="6" name="Slide Number Placeholder 13">
            <a:extLst>
              <a:ext uri="{FF2B5EF4-FFF2-40B4-BE49-F238E27FC236}">
                <a16:creationId xmlns:a16="http://schemas.microsoft.com/office/drawing/2014/main" id="{E53B6706-A052-E1F2-7C49-1DEC3E425FC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F6D50C4E-3926-1268-71D6-9B5F7EE884CB}"/>
              </a:ext>
            </a:extLst>
          </p:cNvPr>
          <p:cNvSpPr>
            <a:spLocks noGrp="1"/>
          </p:cNvSpPr>
          <p:nvPr>
            <p:ph type="sldNum" sz="quarter" idx="29"/>
          </p:nvPr>
        </p:nvSpPr>
        <p:spPr/>
        <p:txBody>
          <a:bodyPr/>
          <a:lstStyle/>
          <a:p>
            <a:fld id="{47FEACEE-25B4-4A2D-B147-27296E36371D}" type="slidenum">
              <a:rPr lang="en-US" altLang="zh-CN" noProof="0" smtClean="0"/>
              <a:pPr/>
              <a:t>6</a:t>
            </a:fld>
            <a:endParaRPr lang="en-US" altLang="zh-CN" noProof="0" dirty="0"/>
          </a:p>
        </p:txBody>
      </p:sp>
      <p:sp>
        <p:nvSpPr>
          <p:cNvPr id="12" name="TextBox 11">
            <a:extLst>
              <a:ext uri="{FF2B5EF4-FFF2-40B4-BE49-F238E27FC236}">
                <a16:creationId xmlns:a16="http://schemas.microsoft.com/office/drawing/2014/main" id="{E0B295F1-7F7D-13DD-E0BC-EF36E31053DE}"/>
              </a:ext>
            </a:extLst>
          </p:cNvPr>
          <p:cNvSpPr txBox="1"/>
          <p:nvPr/>
        </p:nvSpPr>
        <p:spPr>
          <a:xfrm>
            <a:off x="-3142" y="640839"/>
            <a:ext cx="6099142" cy="369332"/>
          </a:xfrm>
          <a:prstGeom prst="rect">
            <a:avLst/>
          </a:prstGeom>
          <a:noFill/>
        </p:spPr>
        <p:txBody>
          <a:bodyPr wrap="square">
            <a:spAutoFit/>
          </a:bodyPr>
          <a:lstStyle/>
          <a:p>
            <a:pPr marL="0" indent="0" algn="ctr">
              <a:lnSpc>
                <a:spcPct val="100000"/>
              </a:lnSpc>
              <a:spcBef>
                <a:spcPts val="0"/>
              </a:spcBef>
              <a:buFontTx/>
              <a:buNone/>
            </a:pPr>
            <a:r>
              <a:rPr lang="en-IN" dirty="0">
                <a:solidFill>
                  <a:srgbClr val="728DAB"/>
                </a:solidFill>
                <a:latin typeface="Posterama" panose="020B0504020200020000" pitchFamily="34" charset="0"/>
                <a:ea typeface="微软雅黑"/>
                <a:cs typeface="Posterama" panose="020B0504020200020000" pitchFamily="34" charset="0"/>
              </a:rPr>
              <a:t>2. Analysis on Categorical Features</a:t>
            </a:r>
            <a:endParaRPr lang="en-IN" sz="1800" dirty="0">
              <a:solidFill>
                <a:srgbClr val="728DAB"/>
              </a:solidFill>
              <a:latin typeface="Posterama" panose="020B0504020200020000" pitchFamily="34" charset="0"/>
              <a:ea typeface="微软雅黑"/>
              <a:cs typeface="Posterama" panose="020B0504020200020000" pitchFamily="34" charset="0"/>
            </a:endParaRPr>
          </a:p>
        </p:txBody>
      </p:sp>
      <p:graphicFrame>
        <p:nvGraphicFramePr>
          <p:cNvPr id="15" name="Chart 14">
            <a:extLst>
              <a:ext uri="{FF2B5EF4-FFF2-40B4-BE49-F238E27FC236}">
                <a16:creationId xmlns:a16="http://schemas.microsoft.com/office/drawing/2014/main" id="{EF97AF6B-C40C-291B-607E-D6E1AF64C9F8}"/>
              </a:ext>
            </a:extLst>
          </p:cNvPr>
          <p:cNvGraphicFramePr/>
          <p:nvPr>
            <p:extLst>
              <p:ext uri="{D42A27DB-BD31-4B8C-83A1-F6EECF244321}">
                <p14:modId xmlns:p14="http://schemas.microsoft.com/office/powerpoint/2010/main" val="2168505020"/>
              </p:ext>
            </p:extLst>
          </p:nvPr>
        </p:nvGraphicFramePr>
        <p:xfrm>
          <a:off x="7833673" y="395927"/>
          <a:ext cx="3957163" cy="3355942"/>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856BEB39-628C-8AA5-2F38-A67595FDF9C5}"/>
              </a:ext>
            </a:extLst>
          </p:cNvPr>
          <p:cNvSpPr txBox="1"/>
          <p:nvPr/>
        </p:nvSpPr>
        <p:spPr>
          <a:xfrm>
            <a:off x="725864" y="1010171"/>
            <a:ext cx="6627043" cy="4178067"/>
          </a:xfrm>
          <a:prstGeom prst="rect">
            <a:avLst/>
          </a:prstGeom>
        </p:spPr>
        <p:txBody>
          <a:bodyPr wrap="square" rtlCol="0">
            <a:spAutoFit/>
          </a:bodyPr>
          <a:lstStyle/>
          <a:p>
            <a:pPr algn="just"/>
            <a:r>
              <a:rPr lang="en-US" sz="1400" b="0" i="0" dirty="0">
                <a:solidFill>
                  <a:schemeClr val="bg1"/>
                </a:solidFill>
                <a:effectLst/>
              </a:rPr>
              <a:t>Given the large number of categorical columns (39), the analysis has been split into three groups for better clarity:</a:t>
            </a:r>
          </a:p>
          <a:p>
            <a:pPr algn="just"/>
            <a:endParaRPr lang="en-US" sz="1200" b="0" i="0" dirty="0">
              <a:solidFill>
                <a:schemeClr val="bg1"/>
              </a:solidFill>
              <a:effectLst/>
            </a:endParaRPr>
          </a:p>
          <a:p>
            <a:pPr algn="just">
              <a:spcAft>
                <a:spcPts val="675"/>
              </a:spcAft>
              <a:buFont typeface="+mj-lt"/>
              <a:buAutoNum type="arabicPeriod"/>
            </a:pPr>
            <a:r>
              <a:rPr lang="en-US" sz="1400" b="1" i="0" dirty="0">
                <a:solidFill>
                  <a:schemeClr val="bg1"/>
                </a:solidFill>
                <a:effectLst/>
                <a:ea typeface="Gadugi" panose="020B0502040204020203" pitchFamily="34" charset="0"/>
              </a:rPr>
              <a:t>Categorical Columns with Numerical Expressions</a:t>
            </a:r>
            <a:endParaRPr lang="en-US" sz="1400" dirty="0">
              <a:solidFill>
                <a:schemeClr val="bg1"/>
              </a:solidFill>
              <a:ea typeface="Gadugi" panose="020B0502040204020203" pitchFamily="34" charset="0"/>
            </a:endParaRPr>
          </a:p>
          <a:p>
            <a:pPr algn="just">
              <a:spcAft>
                <a:spcPts val="675"/>
              </a:spcAft>
              <a:buFont typeface="+mj-lt"/>
              <a:buAutoNum type="arabicPeriod"/>
            </a:pPr>
            <a:r>
              <a:rPr lang="en-US" sz="1400" b="1" i="0" dirty="0">
                <a:solidFill>
                  <a:schemeClr val="bg1"/>
                </a:solidFill>
                <a:effectLst/>
                <a:ea typeface="Gadugi" panose="020B0502040204020203" pitchFamily="34" charset="0"/>
              </a:rPr>
              <a:t>Columns with More Than 3 Unique Values</a:t>
            </a:r>
            <a:endParaRPr lang="en-US" sz="1400" b="0" i="0" dirty="0">
              <a:solidFill>
                <a:schemeClr val="bg1"/>
              </a:solidFill>
              <a:effectLst/>
              <a:ea typeface="Gadugi" panose="020B0502040204020203" pitchFamily="34" charset="0"/>
            </a:endParaRPr>
          </a:p>
          <a:p>
            <a:pPr algn="just">
              <a:spcAft>
                <a:spcPts val="675"/>
              </a:spcAft>
              <a:buFont typeface="+mj-lt"/>
              <a:buAutoNum type="arabicPeriod"/>
            </a:pPr>
            <a:r>
              <a:rPr lang="en-US" sz="1400" b="1" i="0" dirty="0">
                <a:solidFill>
                  <a:schemeClr val="bg1"/>
                </a:solidFill>
                <a:effectLst/>
                <a:ea typeface="Gadugi" panose="020B0502040204020203" pitchFamily="34" charset="0"/>
              </a:rPr>
              <a:t>Yes/No Type Columns</a:t>
            </a:r>
            <a:endParaRPr lang="en-IN" sz="1400" dirty="0">
              <a:solidFill>
                <a:schemeClr val="bg1"/>
              </a:solidFill>
              <a:ea typeface="微软雅黑"/>
              <a:cs typeface="Posterama" panose="020B0504020200020000" pitchFamily="34" charset="0"/>
            </a:endParaRPr>
          </a:p>
          <a:p>
            <a:pPr marL="0" indent="0" algn="just">
              <a:lnSpc>
                <a:spcPct val="100000"/>
              </a:lnSpc>
              <a:spcBef>
                <a:spcPts val="0"/>
              </a:spcBef>
              <a:buFontTx/>
              <a:buNone/>
            </a:pPr>
            <a:r>
              <a:rPr lang="en-US" sz="1400" dirty="0">
                <a:solidFill>
                  <a:schemeClr val="bg1"/>
                </a:solidFill>
              </a:rPr>
              <a:t>Though numerous categorical variables exist, each with different categories, the differences in claim rates across these categories are generally minimal. However, a few observations stand out with notable variations:</a:t>
            </a:r>
            <a:endParaRPr lang="en-IN" sz="1400" dirty="0">
              <a:solidFill>
                <a:schemeClr val="bg1"/>
              </a:solidFill>
              <a:ea typeface="微软雅黑"/>
              <a:cs typeface="Posterama" panose="020B0504020200020000" pitchFamily="34" charset="0"/>
            </a:endParaRPr>
          </a:p>
          <a:p>
            <a:pPr algn="just">
              <a:lnSpc>
                <a:spcPct val="100000"/>
              </a:lnSpc>
              <a:spcBef>
                <a:spcPts val="0"/>
              </a:spcBef>
            </a:pPr>
            <a:endParaRPr lang="en-US" sz="1400" b="1" dirty="0">
              <a:solidFill>
                <a:schemeClr val="bg1"/>
              </a:solidFill>
              <a:ea typeface="微软雅黑"/>
              <a:cs typeface="Posterama" panose="020B0504020200020000" pitchFamily="34" charset="0"/>
            </a:endParaRPr>
          </a:p>
          <a:p>
            <a:pPr marL="285750" indent="-285750" algn="just">
              <a:lnSpc>
                <a:spcPct val="100000"/>
              </a:lnSpc>
              <a:spcBef>
                <a:spcPts val="0"/>
              </a:spcBef>
              <a:buFont typeface="Arial" panose="020B0604020202020204" pitchFamily="34" charset="0"/>
              <a:buChar char="•"/>
            </a:pPr>
            <a:r>
              <a:rPr lang="en-US" sz="1400" b="1" dirty="0">
                <a:solidFill>
                  <a:srgbClr val="C95B3A"/>
                </a:solidFill>
                <a:ea typeface="微软雅黑"/>
                <a:cs typeface="Posterama" panose="020B0504020200020000" pitchFamily="34" charset="0"/>
              </a:rPr>
              <a:t>make</a:t>
            </a:r>
          </a:p>
          <a:p>
            <a:pPr marL="285750" indent="-285750" algn="just">
              <a:lnSpc>
                <a:spcPct val="100000"/>
              </a:lnSpc>
              <a:spcBef>
                <a:spcPts val="0"/>
              </a:spcBef>
              <a:buFont typeface="Arial" panose="020B0604020202020204" pitchFamily="34" charset="0"/>
              <a:buChar char="•"/>
            </a:pPr>
            <a:r>
              <a:rPr lang="en-US" sz="1400" b="1" dirty="0">
                <a:solidFill>
                  <a:srgbClr val="C95B3A"/>
                </a:solidFill>
                <a:ea typeface="微软雅黑"/>
                <a:cs typeface="Posterama" panose="020B0504020200020000" pitchFamily="34" charset="0"/>
              </a:rPr>
              <a:t>displacement</a:t>
            </a:r>
          </a:p>
          <a:p>
            <a:pPr marL="285750" indent="-285750" algn="just">
              <a:lnSpc>
                <a:spcPct val="100000"/>
              </a:lnSpc>
              <a:spcBef>
                <a:spcPts val="0"/>
              </a:spcBef>
              <a:buFont typeface="Arial" panose="020B0604020202020204" pitchFamily="34" charset="0"/>
              <a:buChar char="•"/>
            </a:pPr>
            <a:r>
              <a:rPr lang="en-US" sz="1400" b="1" dirty="0">
                <a:solidFill>
                  <a:srgbClr val="C95B3A"/>
                </a:solidFill>
                <a:ea typeface="微软雅黑"/>
                <a:cs typeface="Posterama" panose="020B0504020200020000" pitchFamily="34" charset="0"/>
              </a:rPr>
              <a:t>model</a:t>
            </a:r>
          </a:p>
          <a:p>
            <a:pPr marL="285750" indent="-285750" algn="just">
              <a:lnSpc>
                <a:spcPct val="100000"/>
              </a:lnSpc>
              <a:spcBef>
                <a:spcPts val="0"/>
              </a:spcBef>
              <a:buFont typeface="Arial" panose="020B0604020202020204" pitchFamily="34" charset="0"/>
              <a:buChar char="•"/>
            </a:pPr>
            <a:r>
              <a:rPr lang="en-US" sz="1400" b="1" dirty="0" err="1">
                <a:solidFill>
                  <a:srgbClr val="C95B3A"/>
                </a:solidFill>
                <a:ea typeface="微软雅黑"/>
                <a:cs typeface="Posterama" panose="020B0504020200020000" pitchFamily="34" charset="0"/>
              </a:rPr>
              <a:t>area_cluster</a:t>
            </a:r>
            <a:endParaRPr lang="en-US" sz="1400" b="1" dirty="0">
              <a:solidFill>
                <a:srgbClr val="C95B3A"/>
              </a:solidFill>
              <a:ea typeface="微软雅黑"/>
              <a:cs typeface="Posterama" panose="020B0504020200020000" pitchFamily="34" charset="0"/>
            </a:endParaRPr>
          </a:p>
          <a:p>
            <a:pPr marL="285750" indent="-285750" algn="just">
              <a:lnSpc>
                <a:spcPct val="100000"/>
              </a:lnSpc>
              <a:spcBef>
                <a:spcPts val="0"/>
              </a:spcBef>
              <a:buFont typeface="Arial" panose="020B0604020202020204" pitchFamily="34" charset="0"/>
              <a:buChar char="•"/>
            </a:pPr>
            <a:r>
              <a:rPr lang="en-US" sz="1400" b="1" dirty="0">
                <a:solidFill>
                  <a:srgbClr val="C95B3A"/>
                </a:solidFill>
                <a:ea typeface="微软雅黑"/>
                <a:cs typeface="Posterama" panose="020B0504020200020000" pitchFamily="34" charset="0"/>
              </a:rPr>
              <a:t>esc</a:t>
            </a:r>
          </a:p>
          <a:p>
            <a:pPr marL="285750" indent="-285750" algn="just">
              <a:lnSpc>
                <a:spcPct val="100000"/>
              </a:lnSpc>
              <a:spcBef>
                <a:spcPts val="0"/>
              </a:spcBef>
              <a:buFont typeface="Arial" panose="020B0604020202020204" pitchFamily="34" charset="0"/>
              <a:buChar char="•"/>
            </a:pPr>
            <a:r>
              <a:rPr lang="en-US" sz="1400" b="1" dirty="0" err="1">
                <a:solidFill>
                  <a:srgbClr val="C95B3A"/>
                </a:solidFill>
                <a:ea typeface="微软雅黑"/>
                <a:cs typeface="Posterama" panose="020B0504020200020000" pitchFamily="34" charset="0"/>
              </a:rPr>
              <a:t>power_steering</a:t>
            </a:r>
            <a:endParaRPr lang="en-US" sz="1400" b="1" dirty="0">
              <a:solidFill>
                <a:srgbClr val="C95B3A"/>
              </a:solidFill>
              <a:ea typeface="微软雅黑"/>
              <a:cs typeface="Posterama" panose="020B0504020200020000" pitchFamily="34" charset="0"/>
            </a:endParaRPr>
          </a:p>
          <a:p>
            <a:pPr algn="just">
              <a:lnSpc>
                <a:spcPct val="100000"/>
              </a:lnSpc>
              <a:spcBef>
                <a:spcPts val="0"/>
              </a:spcBef>
            </a:pPr>
            <a:endParaRPr lang="en-US" sz="1400" b="1" dirty="0">
              <a:solidFill>
                <a:srgbClr val="C95B3A"/>
              </a:solidFill>
              <a:ea typeface="微软雅黑"/>
              <a:cs typeface="Posterama" panose="020B0504020200020000" pitchFamily="34" charset="0"/>
            </a:endParaRPr>
          </a:p>
          <a:p>
            <a:pPr marL="285750" indent="-285750" algn="just">
              <a:lnSpc>
                <a:spcPct val="100000"/>
              </a:lnSpc>
              <a:spcBef>
                <a:spcPts val="0"/>
              </a:spcBef>
              <a:buFont typeface="Arial" panose="020B0604020202020204" pitchFamily="34" charset="0"/>
              <a:buChar char="•"/>
            </a:pPr>
            <a:r>
              <a:rPr lang="en-US" sz="1400" dirty="0">
                <a:solidFill>
                  <a:schemeClr val="bg1"/>
                </a:solidFill>
                <a:ea typeface="微软雅黑"/>
                <a:cs typeface="Posterama" panose="020B0504020200020000" pitchFamily="34" charset="0"/>
              </a:rPr>
              <a:t>These features show a slightly higher claim rates within the categories</a:t>
            </a:r>
            <a:endParaRPr lang="en-IN" sz="1400" dirty="0">
              <a:solidFill>
                <a:schemeClr val="bg1"/>
              </a:solidFill>
              <a:ea typeface="微软雅黑"/>
              <a:cs typeface="Posterama" panose="020B0504020200020000" pitchFamily="34" charset="0"/>
            </a:endParaRPr>
          </a:p>
        </p:txBody>
      </p:sp>
    </p:spTree>
    <p:extLst>
      <p:ext uri="{BB962C8B-B14F-4D97-AF65-F5344CB8AC3E}">
        <p14:creationId xmlns:p14="http://schemas.microsoft.com/office/powerpoint/2010/main" val="3509218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DD0D4-22C1-7B81-838E-7A186C40CB69}"/>
            </a:ext>
          </a:extLst>
        </p:cNvPr>
        <p:cNvGrpSpPr/>
        <p:nvPr/>
      </p:nvGrpSpPr>
      <p:grpSpPr>
        <a:xfrm>
          <a:off x="0" y="0"/>
          <a:ext cx="0" cy="0"/>
          <a:chOff x="0" y="0"/>
          <a:chExt cx="0" cy="0"/>
        </a:xfrm>
      </p:grpSpPr>
      <p:sp>
        <p:nvSpPr>
          <p:cNvPr id="60" name="Title 59">
            <a:extLst>
              <a:ext uri="{FF2B5EF4-FFF2-40B4-BE49-F238E27FC236}">
                <a16:creationId xmlns:a16="http://schemas.microsoft.com/office/drawing/2014/main" id="{CC8F0CAA-8CB6-EFA6-E4B5-EE98ECBC4B4D}"/>
              </a:ext>
            </a:extLst>
          </p:cNvPr>
          <p:cNvSpPr>
            <a:spLocks noGrp="1"/>
          </p:cNvSpPr>
          <p:nvPr>
            <p:ph type="title"/>
          </p:nvPr>
        </p:nvSpPr>
        <p:spPr>
          <a:xfrm>
            <a:off x="914399" y="731520"/>
            <a:ext cx="6221691" cy="550525"/>
          </a:xfrm>
        </p:spPr>
        <p:txBody>
          <a:bodyPr>
            <a:normAutofit fontScale="90000"/>
          </a:bodyPr>
          <a:lstStyle/>
          <a:p>
            <a:r>
              <a:rPr lang="en-US" dirty="0">
                <a:solidFill>
                  <a:srgbClr val="D84400"/>
                </a:solidFill>
              </a:rPr>
              <a:t>Feature Engineering</a:t>
            </a:r>
          </a:p>
        </p:txBody>
      </p:sp>
      <p:sp>
        <p:nvSpPr>
          <p:cNvPr id="2" name="Slide Number Placeholder 1">
            <a:extLst>
              <a:ext uri="{FF2B5EF4-FFF2-40B4-BE49-F238E27FC236}">
                <a16:creationId xmlns:a16="http://schemas.microsoft.com/office/drawing/2014/main" id="{4AC1FFFD-F0D9-91EC-FA86-DC06D001AFBA}"/>
              </a:ext>
            </a:extLst>
          </p:cNvPr>
          <p:cNvSpPr>
            <a:spLocks noGrp="1"/>
          </p:cNvSpPr>
          <p:nvPr>
            <p:ph type="sldNum" sz="quarter" idx="12"/>
          </p:nvPr>
        </p:nvSpPr>
        <p:spPr/>
        <p:txBody>
          <a:bodyPr/>
          <a:lstStyle/>
          <a:p>
            <a:fld id="{47FEACEE-25B4-4A2D-B147-27296E36371D}" type="slidenum">
              <a:rPr lang="en-US" altLang="zh-CN" noProof="0" smtClean="0"/>
              <a:pPr/>
              <a:t>7</a:t>
            </a:fld>
            <a:endParaRPr lang="en-US" altLang="zh-CN" noProof="0" dirty="0"/>
          </a:p>
        </p:txBody>
      </p:sp>
      <p:sp>
        <p:nvSpPr>
          <p:cNvPr id="11" name="Slide Number Placeholder 13">
            <a:extLst>
              <a:ext uri="{FF2B5EF4-FFF2-40B4-BE49-F238E27FC236}">
                <a16:creationId xmlns:a16="http://schemas.microsoft.com/office/drawing/2014/main" id="{E9A05319-EB7B-6735-846C-FE0186197956}"/>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u="none" strike="noStrike" kern="1200" cap="none" spc="0" normalizeH="0" baseline="0" dirty="0">
              <a:ln>
                <a:noFill/>
              </a:ln>
              <a:solidFill>
                <a:schemeClr val="bg1"/>
              </a:solidFill>
              <a:effectLst/>
              <a:uLnTx/>
              <a:uFillTx/>
            </a:endParaRPr>
          </a:p>
        </p:txBody>
      </p:sp>
      <p:graphicFrame>
        <p:nvGraphicFramePr>
          <p:cNvPr id="9" name="Diagram 8">
            <a:extLst>
              <a:ext uri="{FF2B5EF4-FFF2-40B4-BE49-F238E27FC236}">
                <a16:creationId xmlns:a16="http://schemas.microsoft.com/office/drawing/2014/main" id="{E51049BB-B597-812F-C5D4-B3EF6B1C7198}"/>
              </a:ext>
            </a:extLst>
          </p:cNvPr>
          <p:cNvGraphicFramePr/>
          <p:nvPr>
            <p:extLst>
              <p:ext uri="{D42A27DB-BD31-4B8C-83A1-F6EECF244321}">
                <p14:modId xmlns:p14="http://schemas.microsoft.com/office/powerpoint/2010/main" val="4016775857"/>
              </p:ext>
            </p:extLst>
          </p:nvPr>
        </p:nvGraphicFramePr>
        <p:xfrm>
          <a:off x="1338606" y="529684"/>
          <a:ext cx="5797484" cy="3193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5" name="Diagram 24">
            <a:extLst>
              <a:ext uri="{FF2B5EF4-FFF2-40B4-BE49-F238E27FC236}">
                <a16:creationId xmlns:a16="http://schemas.microsoft.com/office/drawing/2014/main" id="{9C29992D-3FBD-1186-5B40-C57DC5EDEFAC}"/>
              </a:ext>
            </a:extLst>
          </p:cNvPr>
          <p:cNvGraphicFramePr/>
          <p:nvPr>
            <p:extLst>
              <p:ext uri="{D42A27DB-BD31-4B8C-83A1-F6EECF244321}">
                <p14:modId xmlns:p14="http://schemas.microsoft.com/office/powerpoint/2010/main" val="2957411684"/>
              </p:ext>
            </p:extLst>
          </p:nvPr>
        </p:nvGraphicFramePr>
        <p:xfrm>
          <a:off x="2978870" y="3044858"/>
          <a:ext cx="7737312" cy="364022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27" name="Straight Arrow Connector 26">
            <a:extLst>
              <a:ext uri="{FF2B5EF4-FFF2-40B4-BE49-F238E27FC236}">
                <a16:creationId xmlns:a16="http://schemas.microsoft.com/office/drawing/2014/main" id="{4317728B-E6FB-7AFC-1160-9E0138C925F5}"/>
              </a:ext>
            </a:extLst>
          </p:cNvPr>
          <p:cNvCxnSpPr/>
          <p:nvPr/>
        </p:nvCxnSpPr>
        <p:spPr>
          <a:xfrm>
            <a:off x="2978870" y="2102177"/>
            <a:ext cx="4336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1FE25FE-53CC-B102-2DBC-75B302A2A07C}"/>
              </a:ext>
            </a:extLst>
          </p:cNvPr>
          <p:cNvCxnSpPr/>
          <p:nvPr/>
        </p:nvCxnSpPr>
        <p:spPr>
          <a:xfrm>
            <a:off x="5071621" y="2121031"/>
            <a:ext cx="4336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3FBA6EC-2326-9DAB-325F-7370B853A24E}"/>
              </a:ext>
            </a:extLst>
          </p:cNvPr>
          <p:cNvCxnSpPr/>
          <p:nvPr/>
        </p:nvCxnSpPr>
        <p:spPr>
          <a:xfrm flipH="1">
            <a:off x="3836709" y="2554664"/>
            <a:ext cx="2366128" cy="874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C62B20C-2BFD-8D5E-23A7-1AC6B85007A1}"/>
              </a:ext>
            </a:extLst>
          </p:cNvPr>
          <p:cNvCxnSpPr/>
          <p:nvPr/>
        </p:nvCxnSpPr>
        <p:spPr>
          <a:xfrm>
            <a:off x="4600280" y="3874416"/>
            <a:ext cx="4194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2DC9065-6F3A-67B6-0A21-7C3C88BB2022}"/>
              </a:ext>
            </a:extLst>
          </p:cNvPr>
          <p:cNvCxnSpPr/>
          <p:nvPr/>
        </p:nvCxnSpPr>
        <p:spPr>
          <a:xfrm>
            <a:off x="6674177" y="3817856"/>
            <a:ext cx="3487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B4C8004-4651-E1A3-E414-6632538FA4A7}"/>
              </a:ext>
            </a:extLst>
          </p:cNvPr>
          <p:cNvCxnSpPr/>
          <p:nvPr/>
        </p:nvCxnSpPr>
        <p:spPr>
          <a:xfrm>
            <a:off x="8710367" y="3874416"/>
            <a:ext cx="3299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019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81BD0-64BD-4B6D-304C-42F190BBFCCA}"/>
            </a:ext>
          </a:extLst>
        </p:cNvPr>
        <p:cNvGrpSpPr/>
        <p:nvPr/>
      </p:nvGrpSpPr>
      <p:grpSpPr>
        <a:xfrm>
          <a:off x="0" y="0"/>
          <a:ext cx="0" cy="0"/>
          <a:chOff x="0" y="0"/>
          <a:chExt cx="0" cy="0"/>
        </a:xfrm>
      </p:grpSpPr>
      <p:sp>
        <p:nvSpPr>
          <p:cNvPr id="60" name="Title 59">
            <a:extLst>
              <a:ext uri="{FF2B5EF4-FFF2-40B4-BE49-F238E27FC236}">
                <a16:creationId xmlns:a16="http://schemas.microsoft.com/office/drawing/2014/main" id="{590D407D-EC24-9B3B-DF6F-86C02E502C12}"/>
              </a:ext>
            </a:extLst>
          </p:cNvPr>
          <p:cNvSpPr>
            <a:spLocks noGrp="1"/>
          </p:cNvSpPr>
          <p:nvPr>
            <p:ph type="title"/>
          </p:nvPr>
        </p:nvSpPr>
        <p:spPr>
          <a:xfrm>
            <a:off x="914399" y="495323"/>
            <a:ext cx="6221691" cy="550525"/>
          </a:xfrm>
        </p:spPr>
        <p:txBody>
          <a:bodyPr>
            <a:normAutofit fontScale="90000"/>
          </a:bodyPr>
          <a:lstStyle/>
          <a:p>
            <a:r>
              <a:rPr lang="en-US" dirty="0">
                <a:solidFill>
                  <a:srgbClr val="D84400"/>
                </a:solidFill>
              </a:rPr>
              <a:t>Feature Selection</a:t>
            </a:r>
          </a:p>
        </p:txBody>
      </p:sp>
      <p:pic>
        <p:nvPicPr>
          <p:cNvPr id="4" name="Picture 3">
            <a:extLst>
              <a:ext uri="{FF2B5EF4-FFF2-40B4-BE49-F238E27FC236}">
                <a16:creationId xmlns:a16="http://schemas.microsoft.com/office/drawing/2014/main" id="{1AD18FE9-00DD-13A6-42A5-6C2B2AC657CD}"/>
              </a:ext>
            </a:extLst>
          </p:cNvPr>
          <p:cNvPicPr>
            <a:picLocks noChangeAspect="1"/>
          </p:cNvPicPr>
          <p:nvPr/>
        </p:nvPicPr>
        <p:blipFill>
          <a:blip r:embed="rId3"/>
          <a:stretch>
            <a:fillRect/>
          </a:stretch>
        </p:blipFill>
        <p:spPr>
          <a:xfrm>
            <a:off x="1689983" y="1188304"/>
            <a:ext cx="3504187" cy="3100951"/>
          </a:xfrm>
          <a:prstGeom prst="rect">
            <a:avLst/>
          </a:prstGeom>
        </p:spPr>
      </p:pic>
      <p:pic>
        <p:nvPicPr>
          <p:cNvPr id="6" name="Picture 5">
            <a:extLst>
              <a:ext uri="{FF2B5EF4-FFF2-40B4-BE49-F238E27FC236}">
                <a16:creationId xmlns:a16="http://schemas.microsoft.com/office/drawing/2014/main" id="{3CC07C91-49C2-A9B6-D36F-A044303B66FF}"/>
              </a:ext>
            </a:extLst>
          </p:cNvPr>
          <p:cNvPicPr>
            <a:picLocks noChangeAspect="1"/>
          </p:cNvPicPr>
          <p:nvPr/>
        </p:nvPicPr>
        <p:blipFill>
          <a:blip r:embed="rId4"/>
          <a:stretch>
            <a:fillRect/>
          </a:stretch>
        </p:blipFill>
        <p:spPr>
          <a:xfrm>
            <a:off x="5775404" y="1188303"/>
            <a:ext cx="5517907" cy="3100951"/>
          </a:xfrm>
          <a:prstGeom prst="rect">
            <a:avLst/>
          </a:prstGeom>
        </p:spPr>
      </p:pic>
      <p:sp>
        <p:nvSpPr>
          <p:cNvPr id="7" name="TextBox 6">
            <a:extLst>
              <a:ext uri="{FF2B5EF4-FFF2-40B4-BE49-F238E27FC236}">
                <a16:creationId xmlns:a16="http://schemas.microsoft.com/office/drawing/2014/main" id="{B8BF2216-9016-2BAF-2669-ED13A643AC54}"/>
              </a:ext>
            </a:extLst>
          </p:cNvPr>
          <p:cNvSpPr txBox="1"/>
          <p:nvPr/>
        </p:nvSpPr>
        <p:spPr>
          <a:xfrm>
            <a:off x="1689983" y="4441138"/>
            <a:ext cx="3598454" cy="553998"/>
          </a:xfrm>
          <a:prstGeom prst="rect">
            <a:avLst/>
          </a:prstGeom>
        </p:spPr>
        <p:txBody>
          <a:bodyPr wrap="square" rtlCol="0">
            <a:spAutoFit/>
          </a:bodyPr>
          <a:lstStyle/>
          <a:p>
            <a:pPr marL="0" indent="0" algn="ctr">
              <a:lnSpc>
                <a:spcPct val="100000"/>
              </a:lnSpc>
              <a:spcBef>
                <a:spcPts val="0"/>
              </a:spcBef>
              <a:buFontTx/>
              <a:buNone/>
            </a:pPr>
            <a:r>
              <a:rPr lang="en-IN" sz="1800" dirty="0">
                <a:solidFill>
                  <a:srgbClr val="D84400"/>
                </a:solidFill>
                <a:ea typeface="微软雅黑"/>
                <a:cs typeface="Posterama" panose="020B0504020200020000" pitchFamily="34" charset="0"/>
              </a:rPr>
              <a:t>Multi-Collinearity</a:t>
            </a:r>
          </a:p>
          <a:p>
            <a:pPr marL="0" indent="0" algn="ctr">
              <a:lnSpc>
                <a:spcPct val="100000"/>
              </a:lnSpc>
              <a:spcBef>
                <a:spcPts val="0"/>
              </a:spcBef>
              <a:buFontTx/>
              <a:buNone/>
            </a:pPr>
            <a:r>
              <a:rPr lang="en-IN" sz="1200" dirty="0">
                <a:solidFill>
                  <a:prstClr val="white"/>
                </a:solidFill>
                <a:ea typeface="微软雅黑"/>
                <a:cs typeface="Posterama" panose="020B0504020200020000" pitchFamily="34" charset="0"/>
              </a:rPr>
              <a:t>(Features that give redundant information)</a:t>
            </a:r>
          </a:p>
        </p:txBody>
      </p:sp>
      <p:sp>
        <p:nvSpPr>
          <p:cNvPr id="8" name="TextBox 7">
            <a:extLst>
              <a:ext uri="{FF2B5EF4-FFF2-40B4-BE49-F238E27FC236}">
                <a16:creationId xmlns:a16="http://schemas.microsoft.com/office/drawing/2014/main" id="{B2E6200A-2AF0-9F89-699E-9D9E48A200E0}"/>
              </a:ext>
            </a:extLst>
          </p:cNvPr>
          <p:cNvSpPr txBox="1"/>
          <p:nvPr/>
        </p:nvSpPr>
        <p:spPr>
          <a:xfrm>
            <a:off x="5948314" y="4401773"/>
            <a:ext cx="4760536" cy="738664"/>
          </a:xfrm>
          <a:prstGeom prst="rect">
            <a:avLst/>
          </a:prstGeom>
        </p:spPr>
        <p:txBody>
          <a:bodyPr wrap="square" rtlCol="0">
            <a:spAutoFit/>
          </a:bodyPr>
          <a:lstStyle/>
          <a:p>
            <a:pPr marL="0" indent="0" algn="ctr">
              <a:lnSpc>
                <a:spcPct val="100000"/>
              </a:lnSpc>
              <a:spcBef>
                <a:spcPts val="0"/>
              </a:spcBef>
              <a:buFontTx/>
              <a:buNone/>
            </a:pPr>
            <a:r>
              <a:rPr lang="en-IN" sz="1800" dirty="0">
                <a:solidFill>
                  <a:srgbClr val="D84400"/>
                </a:solidFill>
                <a:ea typeface="微软雅黑"/>
                <a:cs typeface="Posterama" panose="020B0504020200020000" pitchFamily="34" charset="0"/>
              </a:rPr>
              <a:t>Mutual Information Scores</a:t>
            </a:r>
          </a:p>
          <a:p>
            <a:pPr marL="0" indent="0" algn="ctr">
              <a:lnSpc>
                <a:spcPct val="100000"/>
              </a:lnSpc>
              <a:spcBef>
                <a:spcPts val="0"/>
              </a:spcBef>
              <a:buFontTx/>
              <a:buNone/>
            </a:pPr>
            <a:r>
              <a:rPr lang="en-IN" sz="1200" dirty="0">
                <a:solidFill>
                  <a:prstClr val="white"/>
                </a:solidFill>
                <a:ea typeface="微软雅黑"/>
                <a:cs typeface="Posterama" panose="020B0504020200020000" pitchFamily="34" charset="0"/>
              </a:rPr>
              <a:t>(Gives us a value on how much the a feature has information about the target column)</a:t>
            </a:r>
          </a:p>
        </p:txBody>
      </p:sp>
      <p:sp>
        <p:nvSpPr>
          <p:cNvPr id="10" name="Rectangle: Rounded Corners 9">
            <a:extLst>
              <a:ext uri="{FF2B5EF4-FFF2-40B4-BE49-F238E27FC236}">
                <a16:creationId xmlns:a16="http://schemas.microsoft.com/office/drawing/2014/main" id="{5FF5ACBC-1F61-8D63-BEAF-069E74365283}"/>
              </a:ext>
            </a:extLst>
          </p:cNvPr>
          <p:cNvSpPr/>
          <p:nvPr/>
        </p:nvSpPr>
        <p:spPr>
          <a:xfrm>
            <a:off x="914399" y="5288437"/>
            <a:ext cx="10378912" cy="1272619"/>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numCol="4" rtlCol="0" anchor="ctr"/>
          <a:lstStyle/>
          <a:p>
            <a:pPr marL="285750" indent="-285750">
              <a:buFont typeface="Arial" panose="020B0604020202020204" pitchFamily="34" charset="0"/>
              <a:buChar char="•"/>
            </a:pPr>
            <a:r>
              <a:rPr lang="en-US" dirty="0" err="1">
                <a:solidFill>
                  <a:schemeClr val="bg1"/>
                </a:solidFill>
              </a:rPr>
              <a:t>population_density</a:t>
            </a:r>
            <a:endParaRPr lang="en-US" dirty="0">
              <a:solidFill>
                <a:schemeClr val="bg1"/>
              </a:solidFill>
            </a:endParaRPr>
          </a:p>
          <a:p>
            <a:pPr marL="285750" indent="-285750">
              <a:buFont typeface="Arial" panose="020B0604020202020204" pitchFamily="34" charset="0"/>
              <a:buChar char="•"/>
            </a:pPr>
            <a:r>
              <a:rPr lang="en-US" dirty="0" err="1">
                <a:solidFill>
                  <a:schemeClr val="bg1"/>
                </a:solidFill>
              </a:rPr>
              <a:t>age_of_car</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volume</a:t>
            </a:r>
          </a:p>
          <a:p>
            <a:pPr marL="285750" indent="-285750">
              <a:buFont typeface="Arial" panose="020B0604020202020204" pitchFamily="34" charset="0"/>
              <a:buChar char="•"/>
            </a:pPr>
            <a:r>
              <a:rPr lang="en-US" dirty="0" err="1">
                <a:solidFill>
                  <a:schemeClr val="bg1"/>
                </a:solidFill>
              </a:rPr>
              <a:t>policy_tenure</a:t>
            </a:r>
            <a:endParaRPr lang="en-US" dirty="0">
              <a:solidFill>
                <a:schemeClr val="bg1"/>
              </a:solidFill>
            </a:endParaRPr>
          </a:p>
          <a:p>
            <a:pPr marL="285750" indent="-285750">
              <a:buFont typeface="Arial" panose="020B0604020202020204" pitchFamily="34" charset="0"/>
              <a:buChar char="•"/>
            </a:pPr>
            <a:r>
              <a:rPr lang="en-US" dirty="0" err="1">
                <a:solidFill>
                  <a:schemeClr val="bg1"/>
                </a:solidFill>
              </a:rPr>
              <a:t>area_cluster</a:t>
            </a:r>
            <a:endParaRPr lang="en-US" dirty="0">
              <a:solidFill>
                <a:schemeClr val="bg1"/>
              </a:solidFill>
            </a:endParaRPr>
          </a:p>
          <a:p>
            <a:pPr marL="285750" indent="-285750">
              <a:buFont typeface="Arial" panose="020B0604020202020204" pitchFamily="34" charset="0"/>
              <a:buChar char="•"/>
            </a:pPr>
            <a:r>
              <a:rPr lang="en-US" dirty="0" err="1">
                <a:solidFill>
                  <a:schemeClr val="bg1"/>
                </a:solidFill>
              </a:rPr>
              <a:t>age_of_polic_holder</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model</a:t>
            </a:r>
          </a:p>
          <a:p>
            <a:pPr marL="285750" indent="-285750">
              <a:buFont typeface="Arial" panose="020B0604020202020204" pitchFamily="34" charset="0"/>
              <a:buChar char="•"/>
            </a:pPr>
            <a:r>
              <a:rPr lang="en-US" dirty="0" err="1">
                <a:solidFill>
                  <a:schemeClr val="bg1"/>
                </a:solidFill>
              </a:rPr>
              <a:t>engine_type</a:t>
            </a:r>
            <a:endParaRPr lang="en-US" dirty="0">
              <a:solidFill>
                <a:schemeClr val="bg1"/>
              </a:solidFill>
            </a:endParaRPr>
          </a:p>
          <a:p>
            <a:pPr marL="285750" indent="-285750">
              <a:buFont typeface="Arial" panose="020B0604020202020204" pitchFamily="34" charset="0"/>
              <a:buChar char="•"/>
            </a:pPr>
            <a:r>
              <a:rPr lang="en-US" dirty="0" err="1">
                <a:solidFill>
                  <a:schemeClr val="bg1"/>
                </a:solidFill>
              </a:rPr>
              <a:t>max_power</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displacement</a:t>
            </a:r>
          </a:p>
          <a:p>
            <a:pPr marL="285750" indent="-285750">
              <a:buFont typeface="Arial" panose="020B0604020202020204" pitchFamily="34" charset="0"/>
              <a:buChar char="•"/>
            </a:pPr>
            <a:r>
              <a:rPr lang="en-US" dirty="0" err="1">
                <a:solidFill>
                  <a:schemeClr val="bg1"/>
                </a:solidFill>
              </a:rPr>
              <a:t>max_torque</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segment.</a:t>
            </a:r>
            <a:endParaRPr lang="en-IN" dirty="0">
              <a:solidFill>
                <a:schemeClr val="bg1"/>
              </a:solidFill>
            </a:endParaRPr>
          </a:p>
        </p:txBody>
      </p:sp>
      <p:sp>
        <p:nvSpPr>
          <p:cNvPr id="13" name="TextBox 12">
            <a:extLst>
              <a:ext uri="{FF2B5EF4-FFF2-40B4-BE49-F238E27FC236}">
                <a16:creationId xmlns:a16="http://schemas.microsoft.com/office/drawing/2014/main" id="{2ABEDB90-056E-CB2A-05EA-0FBF2C803710}"/>
              </a:ext>
            </a:extLst>
          </p:cNvPr>
          <p:cNvSpPr txBox="1"/>
          <p:nvPr/>
        </p:nvSpPr>
        <p:spPr>
          <a:xfrm>
            <a:off x="763571" y="5103771"/>
            <a:ext cx="2271860" cy="369332"/>
          </a:xfrm>
          <a:prstGeom prst="rect">
            <a:avLst/>
          </a:prstGeom>
        </p:spPr>
        <p:txBody>
          <a:bodyPr wrap="square" rtlCol="0">
            <a:spAutoFit/>
          </a:bodyPr>
          <a:lstStyle/>
          <a:p>
            <a:pPr marL="0" indent="0" algn="ctr">
              <a:lnSpc>
                <a:spcPct val="100000"/>
              </a:lnSpc>
              <a:spcBef>
                <a:spcPts val="0"/>
              </a:spcBef>
              <a:buFontTx/>
              <a:buNone/>
            </a:pPr>
            <a:r>
              <a:rPr lang="en-IN" sz="1800" b="1" dirty="0">
                <a:solidFill>
                  <a:srgbClr val="728DAB"/>
                </a:solidFill>
                <a:effectLst>
                  <a:outerShdw blurRad="38100" dist="38100" dir="2700000" algn="tl">
                    <a:srgbClr val="000000">
                      <a:alpha val="43137"/>
                    </a:srgbClr>
                  </a:outerShdw>
                </a:effectLst>
                <a:latin typeface="Posterama" panose="020B0504020200020000" pitchFamily="34" charset="0"/>
                <a:ea typeface="微软雅黑"/>
                <a:cs typeface="Posterama" panose="020B0504020200020000" pitchFamily="34" charset="0"/>
              </a:rPr>
              <a:t>Best Features</a:t>
            </a:r>
          </a:p>
        </p:txBody>
      </p:sp>
    </p:spTree>
    <p:extLst>
      <p:ext uri="{BB962C8B-B14F-4D97-AF65-F5344CB8AC3E}">
        <p14:creationId xmlns:p14="http://schemas.microsoft.com/office/powerpoint/2010/main" val="3979600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1008668" y="593887"/>
            <a:ext cx="7671816" cy="732463"/>
          </a:xfrm>
        </p:spPr>
        <p:txBody>
          <a:bodyPr anchor="b" anchorCtr="0">
            <a:normAutofit/>
          </a:bodyPr>
          <a:lstStyle/>
          <a:p>
            <a:r>
              <a:rPr lang="en-US" altLang="zh-CN" sz="3200" dirty="0">
                <a:solidFill>
                  <a:srgbClr val="D84400"/>
                </a:solidFill>
              </a:rPr>
              <a:t>Model Training</a:t>
            </a:r>
            <a:endParaRPr lang="en-US" sz="3200" dirty="0">
              <a:solidFill>
                <a:srgbClr val="D84400"/>
              </a:solidFill>
            </a:endParaRP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idx="14"/>
          </p:nvPr>
        </p:nvSpPr>
        <p:spPr>
          <a:xfrm>
            <a:off x="1008668" y="1326350"/>
            <a:ext cx="10149840" cy="1473410"/>
          </a:xfrm>
        </p:spPr>
        <p:txBody>
          <a:bodyPr>
            <a:normAutofit fontScale="92500" lnSpcReduction="10000"/>
          </a:bodyPr>
          <a:lstStyle/>
          <a:p>
            <a:pPr algn="just">
              <a:lnSpc>
                <a:spcPct val="100000"/>
              </a:lnSpc>
              <a:spcBef>
                <a:spcPts val="600"/>
              </a:spcBef>
            </a:pPr>
            <a:r>
              <a:rPr lang="en-US" sz="1400" dirty="0"/>
              <a:t>Tree-based models like Decision Tree, Random Forest, Gradient Boosting, and </a:t>
            </a:r>
            <a:r>
              <a:rPr lang="en-US" sz="1400" dirty="0" err="1"/>
              <a:t>XGBoost</a:t>
            </a:r>
            <a:r>
              <a:rPr lang="en-US" sz="1400" dirty="0"/>
              <a:t> were chosen due to their flexibility and minimal data assumptions.</a:t>
            </a:r>
          </a:p>
          <a:p>
            <a:pPr algn="just">
              <a:lnSpc>
                <a:spcPct val="100000"/>
              </a:lnSpc>
              <a:spcBef>
                <a:spcPts val="600"/>
              </a:spcBef>
            </a:pPr>
            <a:r>
              <a:rPr lang="en-US" sz="1400" dirty="0"/>
              <a:t>The models were evaluated using Accuracy, Recall, Precision, F1 Score, and ROC_AUC to measure performance comprehensively.</a:t>
            </a:r>
          </a:p>
          <a:p>
            <a:pPr algn="just">
              <a:lnSpc>
                <a:spcPct val="100000"/>
              </a:lnSpc>
              <a:spcBef>
                <a:spcPts val="600"/>
              </a:spcBef>
            </a:pPr>
            <a:r>
              <a:rPr lang="en-US" sz="1400" dirty="0"/>
              <a:t>Both SMOTE and </a:t>
            </a:r>
            <a:r>
              <a:rPr lang="en-US" sz="1400" dirty="0" err="1"/>
              <a:t>RandomUnderSampler</a:t>
            </a:r>
            <a:r>
              <a:rPr lang="en-US" sz="1400" dirty="0"/>
              <a:t> techniques were used to address class imbalance and determine model performance on different sampling sets.</a:t>
            </a:r>
          </a:p>
          <a:p>
            <a:pPr algn="just">
              <a:lnSpc>
                <a:spcPct val="100000"/>
              </a:lnSpc>
              <a:spcBef>
                <a:spcPts val="600"/>
              </a:spcBef>
            </a:pPr>
            <a:r>
              <a:rPr lang="en-US" sz="1400" dirty="0" err="1"/>
              <a:t>GridSearchCV</a:t>
            </a:r>
            <a:r>
              <a:rPr lang="en-US" sz="1400" dirty="0"/>
              <a:t> was applied for hyperparameter tuning, testing various parameter combinations to optimize model performance.</a:t>
            </a:r>
          </a:p>
        </p:txBody>
      </p:sp>
      <p:sp>
        <p:nvSpPr>
          <p:cNvPr id="2" name="Slide Number Placeholder 1">
            <a:extLst>
              <a:ext uri="{FF2B5EF4-FFF2-40B4-BE49-F238E27FC236}">
                <a16:creationId xmlns:a16="http://schemas.microsoft.com/office/drawing/2014/main" id="{A26B3DA3-995E-263F-F271-D0DCB60A6118}"/>
              </a:ext>
            </a:extLst>
          </p:cNvPr>
          <p:cNvSpPr>
            <a:spLocks noGrp="1"/>
          </p:cNvSpPr>
          <p:nvPr>
            <p:ph type="sldNum" sz="quarter" idx="12"/>
          </p:nvPr>
        </p:nvSpPr>
        <p:spPr/>
        <p:txBody>
          <a:bodyPr/>
          <a:lstStyle/>
          <a:p>
            <a:fld id="{47FEACEE-25B4-4A2D-B147-27296E36371D}" type="slidenum">
              <a:rPr lang="en-US" altLang="zh-CN" noProof="0" smtClean="0"/>
              <a:pPr/>
              <a:t>9</a:t>
            </a:fld>
            <a:endParaRPr lang="en-US" altLang="zh-CN" noProof="0" dirty="0"/>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200" u="none" strike="noStrike" kern="1200" cap="none" spc="0" normalizeH="0" baseline="0" dirty="0">
              <a:ln>
                <a:noFill/>
              </a:ln>
              <a:solidFill>
                <a:schemeClr val="bg1"/>
              </a:solidFill>
              <a:effectLst/>
              <a:uLnTx/>
              <a:uFillTx/>
            </a:endParaRPr>
          </a:p>
        </p:txBody>
      </p:sp>
      <p:cxnSp>
        <p:nvCxnSpPr>
          <p:cNvPr id="14" name="Straight Arrow Connector 13">
            <a:extLst>
              <a:ext uri="{FF2B5EF4-FFF2-40B4-BE49-F238E27FC236}">
                <a16:creationId xmlns:a16="http://schemas.microsoft.com/office/drawing/2014/main" id="{BA5A7F72-0C2D-51FD-6AEF-83A967D4190E}"/>
              </a:ext>
            </a:extLst>
          </p:cNvPr>
          <p:cNvCxnSpPr/>
          <p:nvPr/>
        </p:nvCxnSpPr>
        <p:spPr>
          <a:xfrm>
            <a:off x="1321323" y="4289196"/>
            <a:ext cx="9549353"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5" name="TextBox 14">
            <a:extLst>
              <a:ext uri="{FF2B5EF4-FFF2-40B4-BE49-F238E27FC236}">
                <a16:creationId xmlns:a16="http://schemas.microsoft.com/office/drawing/2014/main" id="{D78DAAE3-C346-3519-5C41-0F6C9EAD06D2}"/>
              </a:ext>
            </a:extLst>
          </p:cNvPr>
          <p:cNvSpPr txBox="1"/>
          <p:nvPr/>
        </p:nvSpPr>
        <p:spPr>
          <a:xfrm>
            <a:off x="2592371" y="3075057"/>
            <a:ext cx="2450969" cy="707886"/>
          </a:xfrm>
          <a:prstGeom prst="rect">
            <a:avLst/>
          </a:prstGeom>
        </p:spPr>
        <p:txBody>
          <a:bodyPr wrap="square" rtlCol="0">
            <a:spAutoFit/>
          </a:bodyPr>
          <a:lstStyle/>
          <a:p>
            <a:pPr marL="0" indent="0" algn="ctr">
              <a:lnSpc>
                <a:spcPct val="100000"/>
              </a:lnSpc>
              <a:spcBef>
                <a:spcPts val="0"/>
              </a:spcBef>
              <a:buFontTx/>
              <a:buNone/>
            </a:pPr>
            <a:r>
              <a:rPr lang="en-IN" sz="1800" b="1" dirty="0">
                <a:solidFill>
                  <a:srgbClr val="D84400"/>
                </a:solidFill>
                <a:latin typeface="Posterama" panose="020B0504020200020000" pitchFamily="34" charset="0"/>
                <a:ea typeface="微软雅黑"/>
                <a:cs typeface="Posterama" panose="020B0504020200020000" pitchFamily="34" charset="0"/>
              </a:rPr>
              <a:t>Base Model Training</a:t>
            </a:r>
          </a:p>
          <a:p>
            <a:pPr marL="0" indent="0" algn="ctr">
              <a:lnSpc>
                <a:spcPct val="100000"/>
              </a:lnSpc>
              <a:spcBef>
                <a:spcPts val="0"/>
              </a:spcBef>
              <a:buFontTx/>
              <a:buNone/>
            </a:pPr>
            <a:r>
              <a:rPr lang="en-IN" sz="1100" dirty="0">
                <a:solidFill>
                  <a:prstClr val="white"/>
                </a:solidFill>
                <a:latin typeface="Posterama" panose="020B0504020200020000" pitchFamily="34" charset="0"/>
                <a:ea typeface="微软雅黑"/>
                <a:cs typeface="Posterama" panose="020B0504020200020000" pitchFamily="34" charset="0"/>
              </a:rPr>
              <a:t>(Decision Tree, </a:t>
            </a:r>
            <a:r>
              <a:rPr lang="en-IN" sz="1100" dirty="0" err="1">
                <a:solidFill>
                  <a:prstClr val="white"/>
                </a:solidFill>
                <a:latin typeface="Posterama" panose="020B0504020200020000" pitchFamily="34" charset="0"/>
                <a:ea typeface="微软雅黑"/>
                <a:cs typeface="Posterama" panose="020B0504020200020000" pitchFamily="34" charset="0"/>
              </a:rPr>
              <a:t>RandomForest</a:t>
            </a:r>
            <a:r>
              <a:rPr lang="en-IN" sz="1100" dirty="0">
                <a:solidFill>
                  <a:prstClr val="white"/>
                </a:solidFill>
                <a:latin typeface="Posterama" panose="020B0504020200020000" pitchFamily="34" charset="0"/>
                <a:ea typeface="微软雅黑"/>
                <a:cs typeface="Posterama" panose="020B0504020200020000" pitchFamily="34" charset="0"/>
              </a:rPr>
              <a:t>, </a:t>
            </a:r>
            <a:r>
              <a:rPr lang="en-IN" sz="1100" dirty="0" err="1">
                <a:solidFill>
                  <a:prstClr val="white"/>
                </a:solidFill>
                <a:latin typeface="Posterama" panose="020B0504020200020000" pitchFamily="34" charset="0"/>
                <a:ea typeface="微软雅黑"/>
                <a:cs typeface="Posterama" panose="020B0504020200020000" pitchFamily="34" charset="0"/>
              </a:rPr>
              <a:t>GradientBoosting</a:t>
            </a:r>
            <a:r>
              <a:rPr lang="en-IN" sz="1100" dirty="0">
                <a:solidFill>
                  <a:prstClr val="white"/>
                </a:solidFill>
                <a:latin typeface="Posterama" panose="020B0504020200020000" pitchFamily="34" charset="0"/>
                <a:ea typeface="微软雅黑"/>
                <a:cs typeface="Posterama" panose="020B0504020200020000" pitchFamily="34" charset="0"/>
              </a:rPr>
              <a:t>, </a:t>
            </a:r>
            <a:r>
              <a:rPr lang="en-IN" sz="1100" dirty="0" err="1">
                <a:solidFill>
                  <a:prstClr val="white"/>
                </a:solidFill>
                <a:latin typeface="Posterama" panose="020B0504020200020000" pitchFamily="34" charset="0"/>
                <a:ea typeface="微软雅黑"/>
                <a:cs typeface="Posterama" panose="020B0504020200020000" pitchFamily="34" charset="0"/>
              </a:rPr>
              <a:t>XGBoost</a:t>
            </a:r>
            <a:r>
              <a:rPr lang="en-IN" sz="1100" dirty="0">
                <a:solidFill>
                  <a:prstClr val="white"/>
                </a:solidFill>
                <a:latin typeface="Posterama" panose="020B0504020200020000" pitchFamily="34" charset="0"/>
                <a:ea typeface="微软雅黑"/>
                <a:cs typeface="Posterama" panose="020B0504020200020000" pitchFamily="34" charset="0"/>
              </a:rPr>
              <a:t>)</a:t>
            </a:r>
          </a:p>
        </p:txBody>
      </p:sp>
      <p:sp>
        <p:nvSpPr>
          <p:cNvPr id="16" name="TextBox 15">
            <a:extLst>
              <a:ext uri="{FF2B5EF4-FFF2-40B4-BE49-F238E27FC236}">
                <a16:creationId xmlns:a16="http://schemas.microsoft.com/office/drawing/2014/main" id="{5E56E0D0-D42C-1A9D-CC0A-2A892C051B05}"/>
              </a:ext>
            </a:extLst>
          </p:cNvPr>
          <p:cNvSpPr txBox="1"/>
          <p:nvPr/>
        </p:nvSpPr>
        <p:spPr>
          <a:xfrm>
            <a:off x="422634" y="3312512"/>
            <a:ext cx="1797377" cy="523220"/>
          </a:xfrm>
          <a:prstGeom prst="rect">
            <a:avLst/>
          </a:prstGeom>
        </p:spPr>
        <p:txBody>
          <a:bodyPr wrap="square" rtlCol="0">
            <a:spAutoFit/>
          </a:bodyPr>
          <a:lstStyle/>
          <a:p>
            <a:pPr marL="0" indent="0" algn="ctr">
              <a:lnSpc>
                <a:spcPct val="100000"/>
              </a:lnSpc>
              <a:spcBef>
                <a:spcPts val="0"/>
              </a:spcBef>
              <a:buFontTx/>
              <a:buNone/>
            </a:pPr>
            <a:r>
              <a:rPr lang="en-IN" sz="1400" dirty="0">
                <a:solidFill>
                  <a:prstClr val="white"/>
                </a:solidFill>
                <a:latin typeface="Posterama" panose="020B0504020200020000" pitchFamily="34" charset="0"/>
                <a:ea typeface="微软雅黑"/>
                <a:cs typeface="Posterama" panose="020B0504020200020000" pitchFamily="34" charset="0"/>
              </a:rPr>
              <a:t>SMOTE resampled </a:t>
            </a:r>
          </a:p>
          <a:p>
            <a:pPr marL="0" indent="0" algn="ctr">
              <a:lnSpc>
                <a:spcPct val="100000"/>
              </a:lnSpc>
              <a:spcBef>
                <a:spcPts val="0"/>
              </a:spcBef>
              <a:buFontTx/>
              <a:buNone/>
            </a:pPr>
            <a:r>
              <a:rPr lang="en-IN" sz="1400" dirty="0">
                <a:solidFill>
                  <a:prstClr val="white"/>
                </a:solidFill>
                <a:latin typeface="Posterama" panose="020B0504020200020000" pitchFamily="34" charset="0"/>
                <a:ea typeface="微软雅黑"/>
                <a:cs typeface="Posterama" panose="020B0504020200020000" pitchFamily="34" charset="0"/>
              </a:rPr>
              <a:t>train set</a:t>
            </a:r>
          </a:p>
        </p:txBody>
      </p:sp>
      <p:sp>
        <p:nvSpPr>
          <p:cNvPr id="17" name="TextBox 16">
            <a:extLst>
              <a:ext uri="{FF2B5EF4-FFF2-40B4-BE49-F238E27FC236}">
                <a16:creationId xmlns:a16="http://schemas.microsoft.com/office/drawing/2014/main" id="{78909468-0430-3C47-3DDD-CEE1BDE2B1E7}"/>
              </a:ext>
            </a:extLst>
          </p:cNvPr>
          <p:cNvSpPr txBox="1"/>
          <p:nvPr/>
        </p:nvSpPr>
        <p:spPr>
          <a:xfrm>
            <a:off x="403780" y="4669366"/>
            <a:ext cx="1797377" cy="738664"/>
          </a:xfrm>
          <a:prstGeom prst="rect">
            <a:avLst/>
          </a:prstGeom>
        </p:spPr>
        <p:txBody>
          <a:bodyPr wrap="square" rtlCol="0">
            <a:spAutoFit/>
          </a:bodyPr>
          <a:lstStyle/>
          <a:p>
            <a:pPr marL="0" indent="0" algn="ctr">
              <a:lnSpc>
                <a:spcPct val="100000"/>
              </a:lnSpc>
              <a:spcBef>
                <a:spcPts val="0"/>
              </a:spcBef>
              <a:buFontTx/>
              <a:buNone/>
            </a:pPr>
            <a:r>
              <a:rPr lang="en-IN" sz="1400" dirty="0" err="1">
                <a:solidFill>
                  <a:prstClr val="white"/>
                </a:solidFill>
                <a:latin typeface="Posterama" panose="020B0504020200020000" pitchFamily="34" charset="0"/>
                <a:ea typeface="微软雅黑"/>
                <a:cs typeface="Posterama" panose="020B0504020200020000" pitchFamily="34" charset="0"/>
              </a:rPr>
              <a:t>Undersampled</a:t>
            </a:r>
            <a:r>
              <a:rPr lang="en-IN" sz="1400" dirty="0">
                <a:solidFill>
                  <a:prstClr val="white"/>
                </a:solidFill>
                <a:latin typeface="Posterama" panose="020B0504020200020000" pitchFamily="34" charset="0"/>
                <a:ea typeface="微软雅黑"/>
                <a:cs typeface="Posterama" panose="020B0504020200020000" pitchFamily="34" charset="0"/>
              </a:rPr>
              <a:t> majority class </a:t>
            </a:r>
          </a:p>
          <a:p>
            <a:pPr marL="0" indent="0" algn="ctr">
              <a:lnSpc>
                <a:spcPct val="100000"/>
              </a:lnSpc>
              <a:spcBef>
                <a:spcPts val="0"/>
              </a:spcBef>
              <a:buFontTx/>
              <a:buNone/>
            </a:pPr>
            <a:r>
              <a:rPr lang="en-IN" sz="1400" dirty="0">
                <a:solidFill>
                  <a:prstClr val="white"/>
                </a:solidFill>
                <a:latin typeface="Posterama" panose="020B0504020200020000" pitchFamily="34" charset="0"/>
                <a:ea typeface="微软雅黑"/>
                <a:cs typeface="Posterama" panose="020B0504020200020000" pitchFamily="34" charset="0"/>
              </a:rPr>
              <a:t>train set</a:t>
            </a:r>
          </a:p>
        </p:txBody>
      </p:sp>
      <p:sp>
        <p:nvSpPr>
          <p:cNvPr id="18" name="TextBox 17">
            <a:extLst>
              <a:ext uri="{FF2B5EF4-FFF2-40B4-BE49-F238E27FC236}">
                <a16:creationId xmlns:a16="http://schemas.microsoft.com/office/drawing/2014/main" id="{AFA4E71B-3475-7C98-8B74-8A0CC6BC5A33}"/>
              </a:ext>
            </a:extLst>
          </p:cNvPr>
          <p:cNvSpPr txBox="1"/>
          <p:nvPr/>
        </p:nvSpPr>
        <p:spPr>
          <a:xfrm>
            <a:off x="4260916" y="4911654"/>
            <a:ext cx="2912883" cy="538609"/>
          </a:xfrm>
          <a:prstGeom prst="rect">
            <a:avLst/>
          </a:prstGeom>
        </p:spPr>
        <p:txBody>
          <a:bodyPr wrap="square" rtlCol="0">
            <a:spAutoFit/>
          </a:bodyPr>
          <a:lstStyle/>
          <a:p>
            <a:pPr marL="0" indent="0" algn="ctr">
              <a:lnSpc>
                <a:spcPct val="100000"/>
              </a:lnSpc>
              <a:spcBef>
                <a:spcPts val="0"/>
              </a:spcBef>
              <a:buFontTx/>
              <a:buNone/>
            </a:pPr>
            <a:r>
              <a:rPr lang="en-IN" sz="1800" b="1" dirty="0">
                <a:solidFill>
                  <a:srgbClr val="D84400"/>
                </a:solidFill>
                <a:latin typeface="Posterama" panose="020B0504020200020000" pitchFamily="34" charset="0"/>
                <a:ea typeface="微软雅黑"/>
                <a:cs typeface="Posterama" panose="020B0504020200020000" pitchFamily="34" charset="0"/>
              </a:rPr>
              <a:t>Hyperparameter Tuning</a:t>
            </a:r>
          </a:p>
          <a:p>
            <a:pPr marL="0" indent="0" algn="ctr">
              <a:lnSpc>
                <a:spcPct val="100000"/>
              </a:lnSpc>
              <a:spcBef>
                <a:spcPts val="0"/>
              </a:spcBef>
              <a:buFontTx/>
              <a:buNone/>
            </a:pPr>
            <a:r>
              <a:rPr lang="en-IN" sz="1100" dirty="0">
                <a:solidFill>
                  <a:prstClr val="white"/>
                </a:solidFill>
                <a:latin typeface="Posterama" panose="020B0504020200020000" pitchFamily="34" charset="0"/>
                <a:ea typeface="微软雅黑"/>
                <a:cs typeface="Posterama" panose="020B0504020200020000" pitchFamily="34" charset="0"/>
              </a:rPr>
              <a:t>(</a:t>
            </a:r>
            <a:r>
              <a:rPr lang="en-IN" sz="1100" dirty="0" err="1">
                <a:solidFill>
                  <a:prstClr val="white"/>
                </a:solidFill>
                <a:latin typeface="Posterama" panose="020B0504020200020000" pitchFamily="34" charset="0"/>
                <a:ea typeface="微软雅黑"/>
                <a:cs typeface="Posterama" panose="020B0504020200020000" pitchFamily="34" charset="0"/>
              </a:rPr>
              <a:t>GridSearchCV</a:t>
            </a:r>
            <a:r>
              <a:rPr lang="en-IN" sz="1100" dirty="0">
                <a:solidFill>
                  <a:prstClr val="white"/>
                </a:solidFill>
                <a:latin typeface="Posterama" panose="020B0504020200020000" pitchFamily="34" charset="0"/>
                <a:ea typeface="微软雅黑"/>
                <a:cs typeface="Posterama" panose="020B0504020200020000" pitchFamily="34" charset="0"/>
              </a:rPr>
              <a:t>)</a:t>
            </a:r>
          </a:p>
        </p:txBody>
      </p:sp>
      <p:sp>
        <p:nvSpPr>
          <p:cNvPr id="19" name="TextBox 18">
            <a:extLst>
              <a:ext uri="{FF2B5EF4-FFF2-40B4-BE49-F238E27FC236}">
                <a16:creationId xmlns:a16="http://schemas.microsoft.com/office/drawing/2014/main" id="{438AAF4B-FB39-66CC-07E2-B6181DAD4A68}"/>
              </a:ext>
            </a:extLst>
          </p:cNvPr>
          <p:cNvSpPr txBox="1"/>
          <p:nvPr/>
        </p:nvSpPr>
        <p:spPr>
          <a:xfrm>
            <a:off x="6713457" y="3127846"/>
            <a:ext cx="2450969" cy="707886"/>
          </a:xfrm>
          <a:prstGeom prst="rect">
            <a:avLst/>
          </a:prstGeom>
        </p:spPr>
        <p:txBody>
          <a:bodyPr wrap="square" rtlCol="0">
            <a:spAutoFit/>
          </a:bodyPr>
          <a:lstStyle/>
          <a:p>
            <a:pPr marL="0" indent="0" algn="ctr">
              <a:lnSpc>
                <a:spcPct val="100000"/>
              </a:lnSpc>
              <a:spcBef>
                <a:spcPts val="0"/>
              </a:spcBef>
              <a:buFontTx/>
              <a:buNone/>
            </a:pPr>
            <a:r>
              <a:rPr lang="en-IN" b="1" dirty="0">
                <a:solidFill>
                  <a:srgbClr val="D84400"/>
                </a:solidFill>
                <a:latin typeface="Posterama" panose="020B0504020200020000" pitchFamily="34" charset="0"/>
                <a:ea typeface="微软雅黑"/>
                <a:cs typeface="Posterama" panose="020B0504020200020000" pitchFamily="34" charset="0"/>
              </a:rPr>
              <a:t>Model Evaluation</a:t>
            </a:r>
            <a:endParaRPr lang="en-IN" sz="1800" b="1" dirty="0">
              <a:solidFill>
                <a:srgbClr val="D84400"/>
              </a:solidFill>
              <a:latin typeface="Posterama" panose="020B0504020200020000" pitchFamily="34" charset="0"/>
              <a:ea typeface="微软雅黑"/>
              <a:cs typeface="Posterama" panose="020B0504020200020000" pitchFamily="34" charset="0"/>
            </a:endParaRPr>
          </a:p>
          <a:p>
            <a:pPr marL="0" indent="0" algn="ctr">
              <a:lnSpc>
                <a:spcPct val="100000"/>
              </a:lnSpc>
              <a:spcBef>
                <a:spcPts val="0"/>
              </a:spcBef>
              <a:buFontTx/>
              <a:buNone/>
            </a:pPr>
            <a:r>
              <a:rPr lang="en-IN" sz="1100" dirty="0">
                <a:solidFill>
                  <a:prstClr val="white"/>
                </a:solidFill>
                <a:latin typeface="Posterama" panose="020B0504020200020000" pitchFamily="34" charset="0"/>
                <a:ea typeface="微软雅黑"/>
                <a:cs typeface="Posterama" panose="020B0504020200020000" pitchFamily="34" charset="0"/>
              </a:rPr>
              <a:t>(Accuracy, Recall, Precision, F1 score, ROC_AUC)</a:t>
            </a:r>
          </a:p>
        </p:txBody>
      </p:sp>
      <p:sp>
        <p:nvSpPr>
          <p:cNvPr id="21" name="TextBox 20">
            <a:extLst>
              <a:ext uri="{FF2B5EF4-FFF2-40B4-BE49-F238E27FC236}">
                <a16:creationId xmlns:a16="http://schemas.microsoft.com/office/drawing/2014/main" id="{B94BF3C2-D72F-55ED-E591-D775AC6F08A6}"/>
              </a:ext>
            </a:extLst>
          </p:cNvPr>
          <p:cNvSpPr txBox="1"/>
          <p:nvPr/>
        </p:nvSpPr>
        <p:spPr>
          <a:xfrm>
            <a:off x="8380429" y="4911654"/>
            <a:ext cx="2675610" cy="707886"/>
          </a:xfrm>
          <a:prstGeom prst="rect">
            <a:avLst/>
          </a:prstGeom>
        </p:spPr>
        <p:txBody>
          <a:bodyPr wrap="square" rtlCol="0">
            <a:spAutoFit/>
          </a:bodyPr>
          <a:lstStyle/>
          <a:p>
            <a:pPr marL="0" indent="0" algn="ctr">
              <a:lnSpc>
                <a:spcPct val="100000"/>
              </a:lnSpc>
              <a:spcBef>
                <a:spcPts val="0"/>
              </a:spcBef>
              <a:buFontTx/>
              <a:buNone/>
            </a:pPr>
            <a:r>
              <a:rPr lang="en-IN" b="1" dirty="0">
                <a:solidFill>
                  <a:srgbClr val="D84400"/>
                </a:solidFill>
                <a:latin typeface="Posterama" panose="020B0504020200020000" pitchFamily="34" charset="0"/>
                <a:ea typeface="微软雅黑"/>
                <a:cs typeface="Posterama" panose="020B0504020200020000" pitchFamily="34" charset="0"/>
              </a:rPr>
              <a:t>Best Model Selection</a:t>
            </a:r>
            <a:endParaRPr lang="en-IN" sz="1800" b="1" dirty="0">
              <a:solidFill>
                <a:srgbClr val="D84400"/>
              </a:solidFill>
              <a:latin typeface="Posterama" panose="020B0504020200020000" pitchFamily="34" charset="0"/>
              <a:ea typeface="微软雅黑"/>
              <a:cs typeface="Posterama" panose="020B0504020200020000" pitchFamily="34" charset="0"/>
            </a:endParaRPr>
          </a:p>
          <a:p>
            <a:pPr marL="0" indent="0" algn="ctr">
              <a:lnSpc>
                <a:spcPct val="100000"/>
              </a:lnSpc>
              <a:spcBef>
                <a:spcPts val="0"/>
              </a:spcBef>
              <a:buFontTx/>
              <a:buNone/>
            </a:pPr>
            <a:r>
              <a:rPr lang="en-IN" sz="1100" dirty="0">
                <a:solidFill>
                  <a:prstClr val="white"/>
                </a:solidFill>
                <a:latin typeface="Posterama" panose="020B0504020200020000" pitchFamily="34" charset="0"/>
                <a:ea typeface="微软雅黑"/>
                <a:cs typeface="Posterama" panose="020B0504020200020000" pitchFamily="34" charset="0"/>
              </a:rPr>
              <a:t>(Model that can best identify the class 1 label)</a:t>
            </a:r>
          </a:p>
        </p:txBody>
      </p:sp>
      <p:cxnSp>
        <p:nvCxnSpPr>
          <p:cNvPr id="23" name="Straight Arrow Connector 22">
            <a:extLst>
              <a:ext uri="{FF2B5EF4-FFF2-40B4-BE49-F238E27FC236}">
                <a16:creationId xmlns:a16="http://schemas.microsoft.com/office/drawing/2014/main" id="{1B301063-C5F6-3AE8-4FBC-3A76EA028B62}"/>
              </a:ext>
            </a:extLst>
          </p:cNvPr>
          <p:cNvCxnSpPr/>
          <p:nvPr/>
        </p:nvCxnSpPr>
        <p:spPr>
          <a:xfrm>
            <a:off x="1753386" y="3909027"/>
            <a:ext cx="0" cy="380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533B41B-195D-F7F0-BD39-A75DD07D1772}"/>
              </a:ext>
            </a:extLst>
          </p:cNvPr>
          <p:cNvCxnSpPr/>
          <p:nvPr/>
        </p:nvCxnSpPr>
        <p:spPr>
          <a:xfrm flipV="1">
            <a:off x="1555423" y="4289196"/>
            <a:ext cx="0" cy="380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26A6659-6D62-4216-D15F-7A988A444520}"/>
              </a:ext>
            </a:extLst>
          </p:cNvPr>
          <p:cNvCxnSpPr>
            <a:stCxn id="15" idx="2"/>
          </p:cNvCxnSpPr>
          <p:nvPr/>
        </p:nvCxnSpPr>
        <p:spPr>
          <a:xfrm flipH="1">
            <a:off x="3817855" y="3782943"/>
            <a:ext cx="1" cy="506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81F4D0-1128-2801-896C-1F8C25E8A18F}"/>
              </a:ext>
            </a:extLst>
          </p:cNvPr>
          <p:cNvCxnSpPr>
            <a:stCxn id="18" idx="0"/>
          </p:cNvCxnSpPr>
          <p:nvPr/>
        </p:nvCxnSpPr>
        <p:spPr>
          <a:xfrm flipH="1" flipV="1">
            <a:off x="5717357" y="4298440"/>
            <a:ext cx="1" cy="613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2A7BBB5-9989-C6F2-6548-D02B8491BD62}"/>
              </a:ext>
            </a:extLst>
          </p:cNvPr>
          <p:cNvCxnSpPr>
            <a:stCxn id="19" idx="2"/>
          </p:cNvCxnSpPr>
          <p:nvPr/>
        </p:nvCxnSpPr>
        <p:spPr>
          <a:xfrm flipH="1">
            <a:off x="7938941" y="3835732"/>
            <a:ext cx="1" cy="453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A4BC0CA-37D0-05B2-BD74-A83C8F0BD25B}"/>
              </a:ext>
            </a:extLst>
          </p:cNvPr>
          <p:cNvCxnSpPr>
            <a:stCxn id="21" idx="0"/>
          </p:cNvCxnSpPr>
          <p:nvPr/>
        </p:nvCxnSpPr>
        <p:spPr>
          <a:xfrm flipV="1">
            <a:off x="9718234" y="4279953"/>
            <a:ext cx="10228" cy="631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54804"/>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6">
      <a:majorFont>
        <a:latin typeface="Posterama"/>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TM9027928_win32_EF_v4" id="{FA821E7E-D625-4DCD-A30E-3216B54C8383}" vid="{DE28BE6C-8054-44B2-A92D-A1CAFC256BD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897CAE-455D-42C9-A951-0C21BC122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DB3C62-858A-4A01-AFEF-21E0BB8CE26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0009351-EDD4-484E-ACD6-D50CCB13763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454</TotalTime>
  <Words>1246</Words>
  <Application>Microsoft Office PowerPoint</Application>
  <PresentationFormat>Widescreen</PresentationFormat>
  <Paragraphs>165</Paragraphs>
  <Slides>13</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等线</vt:lpstr>
      <vt:lpstr>微软雅黑</vt:lpstr>
      <vt:lpstr>Abadi</vt:lpstr>
      <vt:lpstr>Aptos</vt:lpstr>
      <vt:lpstr>Arial</vt:lpstr>
      <vt:lpstr>Calibri</vt:lpstr>
      <vt:lpstr>Gadugi</vt:lpstr>
      <vt:lpstr>Posterama</vt:lpstr>
      <vt:lpstr>Posterama Text SemiBold</vt:lpstr>
      <vt:lpstr>Custom</vt:lpstr>
      <vt:lpstr>Car Insurance Claim Prediction</vt:lpstr>
      <vt:lpstr>Problem Statement</vt:lpstr>
      <vt:lpstr>Objective</vt:lpstr>
      <vt:lpstr>Data Overview</vt:lpstr>
      <vt:lpstr>Exploratory Data Analysis (EDA)</vt:lpstr>
      <vt:lpstr>PowerPoint Presentation</vt:lpstr>
      <vt:lpstr>Feature Engineering</vt:lpstr>
      <vt:lpstr>Feature Selection</vt:lpstr>
      <vt:lpstr>Model Training</vt:lpstr>
      <vt:lpstr>Best Model</vt:lpstr>
      <vt:lpstr>Features that contributed to model prediction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Nitin Manda</dc:creator>
  <cp:lastModifiedBy>Nitin Manda</cp:lastModifiedBy>
  <cp:revision>25</cp:revision>
  <dcterms:created xsi:type="dcterms:W3CDTF">2025-01-10T04:12:44Z</dcterms:created>
  <dcterms:modified xsi:type="dcterms:W3CDTF">2025-01-12T07:42:25Z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