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D8BCAA-B8DD-4836-8C19-00057272B00C}"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299957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D8BCAA-B8DD-4836-8C19-00057272B00C}"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86092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D8BCAA-B8DD-4836-8C19-00057272B00C}"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7A1D8B-2C65-4E8D-B6F8-E9260C2DD5D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0213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2D8BCAA-B8DD-4836-8C19-00057272B00C}"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2628438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2D8BCAA-B8DD-4836-8C19-00057272B00C}"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7A1D8B-2C65-4E8D-B6F8-E9260C2DD5D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0103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2D8BCAA-B8DD-4836-8C19-00057272B00C}"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86486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8BCAA-B8DD-4836-8C19-00057272B00C}"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3763102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8BCAA-B8DD-4836-8C19-00057272B00C}"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242589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8BCAA-B8DD-4836-8C19-00057272B00C}"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362281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D8BCAA-B8DD-4836-8C19-00057272B00C}"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337029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D8BCAA-B8DD-4836-8C19-00057272B00C}"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141296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D8BCAA-B8DD-4836-8C19-00057272B00C}" type="datetimeFigureOut">
              <a:rPr lang="en-US" smtClean="0"/>
              <a:t>4/11/2019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90542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D8BCAA-B8DD-4836-8C19-00057272B00C}"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63798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8BCAA-B8DD-4836-8C19-00057272B00C}"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198360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D8BCAA-B8DD-4836-8C19-00057272B00C}"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131411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D8BCAA-B8DD-4836-8C19-00057272B00C}"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7A1D8B-2C65-4E8D-B6F8-E9260C2DD5D8}" type="slidenum">
              <a:rPr lang="en-US" smtClean="0"/>
              <a:t>‹#›</a:t>
            </a:fld>
            <a:endParaRPr lang="en-US"/>
          </a:p>
        </p:txBody>
      </p:sp>
    </p:spTree>
    <p:extLst>
      <p:ext uri="{BB962C8B-B14F-4D97-AF65-F5344CB8AC3E}">
        <p14:creationId xmlns:p14="http://schemas.microsoft.com/office/powerpoint/2010/main" val="368983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D8BCAA-B8DD-4836-8C19-00057272B00C}" type="datetimeFigureOut">
              <a:rPr lang="en-US" smtClean="0"/>
              <a:t>4/11/2019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C7A1D8B-2C65-4E8D-B6F8-E9260C2DD5D8}" type="slidenum">
              <a:rPr lang="en-US" smtClean="0"/>
              <a:t>‹#›</a:t>
            </a:fld>
            <a:endParaRPr lang="en-US"/>
          </a:p>
        </p:txBody>
      </p:sp>
    </p:spTree>
    <p:extLst>
      <p:ext uri="{BB962C8B-B14F-4D97-AF65-F5344CB8AC3E}">
        <p14:creationId xmlns:p14="http://schemas.microsoft.com/office/powerpoint/2010/main" val="1634760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1" y="2514600"/>
            <a:ext cx="9371012" cy="2262781"/>
          </a:xfrm>
        </p:spPr>
        <p:txBody>
          <a:bodyPr/>
          <a:lstStyle/>
          <a:p>
            <a:r>
              <a:rPr lang="en-US" dirty="0"/>
              <a:t>Object Pool Design Pattern</a:t>
            </a:r>
          </a:p>
        </p:txBody>
      </p:sp>
      <p:sp>
        <p:nvSpPr>
          <p:cNvPr id="3" name="Subtitle 2"/>
          <p:cNvSpPr>
            <a:spLocks noGrp="1"/>
          </p:cNvSpPr>
          <p:nvPr>
            <p:ph type="subTitle" idx="1"/>
          </p:nvPr>
        </p:nvSpPr>
        <p:spPr>
          <a:xfrm>
            <a:off x="2589214" y="5246302"/>
            <a:ext cx="8915399" cy="1126283"/>
          </a:xfrm>
        </p:spPr>
        <p:txBody>
          <a:bodyPr/>
          <a:lstStyle/>
          <a:p>
            <a:pPr algn="r"/>
            <a:r>
              <a:rPr lang="en-US" dirty="0" err="1"/>
              <a:t>Matyas</a:t>
            </a:r>
            <a:r>
              <a:rPr lang="en-US" dirty="0"/>
              <a:t> Norbert</a:t>
            </a:r>
          </a:p>
        </p:txBody>
      </p:sp>
    </p:spTree>
    <p:extLst>
      <p:ext uri="{BB962C8B-B14F-4D97-AF65-F5344CB8AC3E}">
        <p14:creationId xmlns:p14="http://schemas.microsoft.com/office/powerpoint/2010/main" val="70706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a:t>
            </a:r>
          </a:p>
        </p:txBody>
      </p:sp>
      <p:sp>
        <p:nvSpPr>
          <p:cNvPr id="3" name="Content Placeholder 2"/>
          <p:cNvSpPr>
            <a:spLocks noGrp="1"/>
          </p:cNvSpPr>
          <p:nvPr>
            <p:ph idx="1"/>
          </p:nvPr>
        </p:nvSpPr>
        <p:spPr/>
        <p:txBody>
          <a:bodyPr/>
          <a:lstStyle/>
          <a:p>
            <a:r>
              <a:rPr lang="en-US" dirty="0">
                <a:solidFill>
                  <a:schemeClr val="tx1"/>
                </a:solidFill>
              </a:rPr>
              <a:t>	The </a:t>
            </a:r>
            <a:r>
              <a:rPr lang="en-US" b="1" dirty="0">
                <a:solidFill>
                  <a:schemeClr val="tx1"/>
                </a:solidFill>
              </a:rPr>
              <a:t>object pool pattern</a:t>
            </a:r>
            <a:r>
              <a:rPr lang="en-US" dirty="0">
                <a:solidFill>
                  <a:schemeClr val="tx1"/>
                </a:solidFill>
              </a:rPr>
              <a:t> is a software creational design pattern that uses a set of initialized objects kept ready to use – a “pool" – rather than allocating and destroying them on demand. </a:t>
            </a:r>
          </a:p>
          <a:p>
            <a:endParaRPr lang="en-US" dirty="0">
              <a:solidFill>
                <a:schemeClr val="tx1"/>
              </a:solidFill>
            </a:endParaRPr>
          </a:p>
          <a:p>
            <a:r>
              <a:rPr lang="en-US" dirty="0">
                <a:solidFill>
                  <a:schemeClr val="tx1"/>
                </a:solidFill>
              </a:rPr>
              <a:t>  A client of the pool will request an object from the pool and perform operations on the returned object. When the client has finished, it returns the object to the pool rather </a:t>
            </a:r>
            <a:r>
              <a:rPr lang="en-US">
                <a:solidFill>
                  <a:schemeClr val="tx1"/>
                </a:solidFill>
              </a:rPr>
              <a:t>than destroying it.</a:t>
            </a:r>
            <a:endParaRPr lang="en-US" dirty="0">
              <a:solidFill>
                <a:schemeClr val="tx1"/>
              </a:solidFill>
            </a:endParaRPr>
          </a:p>
        </p:txBody>
      </p:sp>
    </p:spTree>
    <p:extLst>
      <p:ext uri="{BB962C8B-B14F-4D97-AF65-F5344CB8AC3E}">
        <p14:creationId xmlns:p14="http://schemas.microsoft.com/office/powerpoint/2010/main" val="1416110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p>
        </p:txBody>
      </p:sp>
      <p:sp>
        <p:nvSpPr>
          <p:cNvPr id="3" name="Content Placeholder 2"/>
          <p:cNvSpPr>
            <a:spLocks noGrp="1"/>
          </p:cNvSpPr>
          <p:nvPr>
            <p:ph idx="1"/>
          </p:nvPr>
        </p:nvSpPr>
        <p:spPr/>
        <p:txBody>
          <a:bodyPr/>
          <a:lstStyle/>
          <a:p>
            <a:endParaRPr lang="en-US" dirty="0"/>
          </a:p>
          <a:p>
            <a:r>
              <a:rPr lang="en-US" dirty="0"/>
              <a:t>  Object pooling can offer a significant performance boost in situations where the cost of initializing a class instance is high and the rate of instantiation and destruction of a class is high.</a:t>
            </a:r>
          </a:p>
          <a:p>
            <a:endParaRPr lang="en-US" dirty="0"/>
          </a:p>
          <a:p>
            <a:endParaRPr lang="en-US" dirty="0"/>
          </a:p>
          <a:p>
            <a:r>
              <a:rPr lang="en-US" dirty="0"/>
              <a:t>  The pooled object is obtained in predictable time when creation of the new objects (especially over network) may take variable time.</a:t>
            </a:r>
          </a:p>
        </p:txBody>
      </p:sp>
    </p:spTree>
    <p:extLst>
      <p:ext uri="{BB962C8B-B14F-4D97-AF65-F5344CB8AC3E}">
        <p14:creationId xmlns:p14="http://schemas.microsoft.com/office/powerpoint/2010/main" val="218713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 b="19277"/>
          <a:stretch/>
        </p:blipFill>
        <p:spPr>
          <a:xfrm>
            <a:off x="1579419" y="1117600"/>
            <a:ext cx="9925194" cy="4206240"/>
          </a:xfrm>
        </p:spPr>
      </p:pic>
    </p:spTree>
    <p:extLst>
      <p:ext uri="{BB962C8B-B14F-4D97-AF65-F5344CB8AC3E}">
        <p14:creationId xmlns:p14="http://schemas.microsoft.com/office/powerpoint/2010/main" val="264455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Code</a:t>
            </a:r>
          </a:p>
        </p:txBody>
      </p:sp>
      <p:sp>
        <p:nvSpPr>
          <p:cNvPr id="3" name="Content Placeholder 2"/>
          <p:cNvSpPr>
            <a:spLocks noGrp="1"/>
          </p:cNvSpPr>
          <p:nvPr>
            <p:ph idx="1"/>
          </p:nvPr>
        </p:nvSpPr>
        <p:spPr/>
        <p:txBody>
          <a:bodyPr/>
          <a:lstStyle/>
          <a:p>
            <a:pPr marL="0" indent="0">
              <a:buNone/>
            </a:pPr>
            <a:r>
              <a:rPr lang="en-US" dirty="0"/>
              <a:t>Example attached as code.</a:t>
            </a:r>
          </a:p>
        </p:txBody>
      </p:sp>
    </p:spTree>
    <p:extLst>
      <p:ext uri="{BB962C8B-B14F-4D97-AF65-F5344CB8AC3E}">
        <p14:creationId xmlns:p14="http://schemas.microsoft.com/office/powerpoint/2010/main" val="120698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150" y="2748185"/>
            <a:ext cx="8911687" cy="1280890"/>
          </a:xfrm>
        </p:spPr>
        <p:txBody>
          <a:bodyPr/>
          <a:lstStyle/>
          <a:p>
            <a:r>
              <a:rPr lang="en-US" dirty="0"/>
              <a:t>Thank you for your attention!</a:t>
            </a:r>
          </a:p>
        </p:txBody>
      </p:sp>
    </p:spTree>
    <p:extLst>
      <p:ext uri="{BB962C8B-B14F-4D97-AF65-F5344CB8AC3E}">
        <p14:creationId xmlns:p14="http://schemas.microsoft.com/office/powerpoint/2010/main" val="193917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TotalTime>
  <Words>80</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Object Pool Design Pattern</vt:lpstr>
      <vt:lpstr>Definition</vt:lpstr>
      <vt:lpstr>Advantages</vt:lpstr>
      <vt:lpstr>PowerPoint Presentation</vt:lpstr>
      <vt:lpstr>Example Code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Pool Design Pattern</dc:title>
  <dc:creator>Norbert MATYAS</dc:creator>
  <cp:lastModifiedBy>Norbert Matyas</cp:lastModifiedBy>
  <cp:revision>6</cp:revision>
  <dcterms:created xsi:type="dcterms:W3CDTF">2019-04-11T07:36:21Z</dcterms:created>
  <dcterms:modified xsi:type="dcterms:W3CDTF">2019-04-11T08:01:05Z</dcterms:modified>
</cp:coreProperties>
</file>