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E6171-8BBB-4699-9510-85FF71288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9FC08E-BFE0-4259-96C4-0514C81FB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0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7D3435-7266-4435-B289-FE3C6CD1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83" y="1101832"/>
            <a:ext cx="11780239" cy="50137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Authentification en tant qu’admin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Accéder depuis  l’URL / Accueil / Tableau de Bord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Gérer les Voyages/Destinations/Photos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Valider ou refuser une réservation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Une page de recherche avancée des voyages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Une page de recherche avancée des clients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Une page de détail d’un client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Télécharger un fichier xml incluant nom, prénom, mail de tous les clients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731D15-7256-44CD-A291-58E874FDFC86}"/>
              </a:ext>
            </a:extLst>
          </p:cNvPr>
          <p:cNvSpPr txBox="1"/>
          <p:nvPr/>
        </p:nvSpPr>
        <p:spPr>
          <a:xfrm>
            <a:off x="165683" y="0"/>
            <a:ext cx="7894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BackOffice</a:t>
            </a:r>
          </a:p>
        </p:txBody>
      </p:sp>
    </p:spTree>
    <p:extLst>
      <p:ext uri="{BB962C8B-B14F-4D97-AF65-F5344CB8AC3E}">
        <p14:creationId xmlns:p14="http://schemas.microsoft.com/office/powerpoint/2010/main" val="342279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117B8F0-B677-4D1C-9B76-87400B12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12" y="0"/>
            <a:ext cx="3162300" cy="10477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DBCFD6-0674-402B-B3DF-55E23DDBE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4" y="1226715"/>
            <a:ext cx="7000875" cy="45910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13EB919-C16C-4743-B979-B6F69CFFACE5}"/>
              </a:ext>
            </a:extLst>
          </p:cNvPr>
          <p:cNvSpPr txBox="1"/>
          <p:nvPr/>
        </p:nvSpPr>
        <p:spPr>
          <a:xfrm>
            <a:off x="249573" y="29109"/>
            <a:ext cx="7894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Création des Rôles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5F6A1B-22AC-4765-B340-960BE27ED24E}"/>
              </a:ext>
            </a:extLst>
          </p:cNvPr>
          <p:cNvSpPr txBox="1"/>
          <p:nvPr/>
        </p:nvSpPr>
        <p:spPr>
          <a:xfrm>
            <a:off x="165683" y="1204993"/>
            <a:ext cx="4716710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Création un email Admin et un mot de passe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Attribuer le rôle Admin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Définir l’accès aux action et contrôleur par l’attribue </a:t>
            </a:r>
            <a:r>
              <a:rPr lang="fr-FR" sz="3200" dirty="0" err="1">
                <a:solidFill>
                  <a:srgbClr val="FF0000"/>
                </a:solidFill>
              </a:rPr>
              <a:t>Authorize</a:t>
            </a:r>
            <a:endParaRPr lang="fr-FR" sz="3200" dirty="0">
              <a:solidFill>
                <a:srgbClr val="FF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D24356-1AC5-401D-ADE1-9351B38EC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6" y="5996730"/>
            <a:ext cx="44767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4A66C7-FF87-4F34-8567-76819EB04D4C}"/>
              </a:ext>
            </a:extLst>
          </p:cNvPr>
          <p:cNvSpPr txBox="1"/>
          <p:nvPr/>
        </p:nvSpPr>
        <p:spPr>
          <a:xfrm>
            <a:off x="249573" y="29109"/>
            <a:ext cx="7894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BackOffice : Page d’Accueil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F4E5FC-924A-43F2-8480-ED2CC981F4C6}"/>
              </a:ext>
            </a:extLst>
          </p:cNvPr>
          <p:cNvSpPr txBox="1"/>
          <p:nvPr/>
        </p:nvSpPr>
        <p:spPr>
          <a:xfrm>
            <a:off x="183775" y="646109"/>
            <a:ext cx="888394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Un tableau de bord affichera 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Les réservations clients en attente de retour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Les voyages disponibles dont le départ est dans moins de 15 jours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2619149-BD49-4A13-905E-E5D5D650427D}"/>
              </a:ext>
            </a:extLst>
          </p:cNvPr>
          <p:cNvGrpSpPr/>
          <p:nvPr/>
        </p:nvGrpSpPr>
        <p:grpSpPr>
          <a:xfrm>
            <a:off x="727550" y="2999123"/>
            <a:ext cx="10736901" cy="3381375"/>
            <a:chOff x="1338306" y="2195818"/>
            <a:chExt cx="10736901" cy="338137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7E6D9BD-FC17-4D8A-800B-6411E120F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306" y="2195818"/>
              <a:ext cx="8848725" cy="3381375"/>
            </a:xfrm>
            <a:prstGeom prst="rect">
              <a:avLst/>
            </a:prstGeom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DC4DF27F-F6BE-42FA-8BAA-A73B774583AB}"/>
                </a:ext>
              </a:extLst>
            </p:cNvPr>
            <p:cNvSpPr/>
            <p:nvPr/>
          </p:nvSpPr>
          <p:spPr>
            <a:xfrm>
              <a:off x="10272932" y="3886505"/>
              <a:ext cx="1802275" cy="6580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600" dirty="0">
                  <a:solidFill>
                    <a:schemeClr val="bg1"/>
                  </a:solidFill>
                </a:rPr>
                <a:t>1 correspond au dossier en cours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EEDC6998-8AAE-475F-8BDA-AD8017047B58}"/>
                </a:ext>
              </a:extLst>
            </p:cNvPr>
            <p:cNvSpPr/>
            <p:nvPr/>
          </p:nvSpPr>
          <p:spPr>
            <a:xfrm>
              <a:off x="10272931" y="2195818"/>
              <a:ext cx="1802275" cy="6580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600" dirty="0" err="1">
                  <a:solidFill>
                    <a:schemeClr val="bg1"/>
                  </a:solidFill>
                </a:rPr>
                <a:t>nbJours</a:t>
              </a:r>
              <a:r>
                <a:rPr lang="fr-FR" sz="1600" dirty="0">
                  <a:solidFill>
                    <a:schemeClr val="bg1"/>
                  </a:solidFill>
                </a:rPr>
                <a:t> par défaut =15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4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D0A11AC-57C2-4FBA-8507-7FA8B4AA3B8D}"/>
              </a:ext>
            </a:extLst>
          </p:cNvPr>
          <p:cNvSpPr txBox="1"/>
          <p:nvPr/>
        </p:nvSpPr>
        <p:spPr>
          <a:xfrm>
            <a:off x="249573" y="29109"/>
            <a:ext cx="7894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Gérer des Voyages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84E91A-FE3C-4E74-9CDF-128D4572F2D9}"/>
              </a:ext>
            </a:extLst>
          </p:cNvPr>
          <p:cNvSpPr txBox="1"/>
          <p:nvPr/>
        </p:nvSpPr>
        <p:spPr>
          <a:xfrm>
            <a:off x="314770" y="1316053"/>
            <a:ext cx="11562460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Afficher la liste des tous les voyages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Possibilité de Créer, Modifier et Supprimer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Gérer la Possibilité de ne pas Afficher un Voyage sans le supprimer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Avertissement lors d’une suppression d’un voyage si il est recensé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Mettre en place une  recherche avancée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74884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3F217A5-2FCE-4684-AC66-DD2FBA7CEE87}"/>
              </a:ext>
            </a:extLst>
          </p:cNvPr>
          <p:cNvSpPr txBox="1"/>
          <p:nvPr/>
        </p:nvSpPr>
        <p:spPr>
          <a:xfrm>
            <a:off x="249573" y="29109"/>
            <a:ext cx="7894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Gérer des Destination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9788E4-60C8-4905-86C6-7D0BAD855252}"/>
              </a:ext>
            </a:extLst>
          </p:cNvPr>
          <p:cNvSpPr txBox="1"/>
          <p:nvPr/>
        </p:nvSpPr>
        <p:spPr>
          <a:xfrm>
            <a:off x="0" y="1287274"/>
            <a:ext cx="3852114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Afficher la liste des toutes les destinations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Possibilité de Créer, Modifier et Supprimer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Rajouter des Photos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Avertissement lors d’une suppression d’un voyage si il est recensé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E776BA-40B1-4CB8-9F61-108B22A4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59" y="1136272"/>
            <a:ext cx="8234841" cy="549396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FC4AC89-2322-48BD-86A8-7EEAEEAC8503}"/>
              </a:ext>
            </a:extLst>
          </p:cNvPr>
          <p:cNvSpPr/>
          <p:nvPr/>
        </p:nvSpPr>
        <p:spPr>
          <a:xfrm>
            <a:off x="10536573" y="3521279"/>
            <a:ext cx="998290" cy="18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Nom unique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3DC816A-BCD6-46CD-8663-19AFC40BB373}"/>
              </a:ext>
            </a:extLst>
          </p:cNvPr>
          <p:cNvSpPr/>
          <p:nvPr/>
        </p:nvSpPr>
        <p:spPr>
          <a:xfrm>
            <a:off x="8674217" y="4260908"/>
            <a:ext cx="2088858" cy="252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Copier l’image vers le server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C696CC3-8BF1-49F6-8EB9-64FB572B107C}"/>
              </a:ext>
            </a:extLst>
          </p:cNvPr>
          <p:cNvSpPr/>
          <p:nvPr/>
        </p:nvSpPr>
        <p:spPr>
          <a:xfrm>
            <a:off x="7115263" y="5033810"/>
            <a:ext cx="1198227" cy="252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Update le BDD</a:t>
            </a:r>
          </a:p>
        </p:txBody>
      </p:sp>
    </p:spTree>
    <p:extLst>
      <p:ext uri="{BB962C8B-B14F-4D97-AF65-F5344CB8AC3E}">
        <p14:creationId xmlns:p14="http://schemas.microsoft.com/office/powerpoint/2010/main" val="65643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9FDF5FC-DCB6-4F94-AA33-34AA2937853B}"/>
              </a:ext>
            </a:extLst>
          </p:cNvPr>
          <p:cNvSpPr txBox="1"/>
          <p:nvPr/>
        </p:nvSpPr>
        <p:spPr>
          <a:xfrm>
            <a:off x="249573" y="29109"/>
            <a:ext cx="10219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Gérer les Dossiers de réservations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5E2CCC-CD85-4FF0-A1BC-8BC59B26BCEE}"/>
              </a:ext>
            </a:extLst>
          </p:cNvPr>
          <p:cNvSpPr txBox="1"/>
          <p:nvPr/>
        </p:nvSpPr>
        <p:spPr>
          <a:xfrm>
            <a:off x="249573" y="798550"/>
            <a:ext cx="1156246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Afficher la liste des tous les dossier et leur états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Possibilité de Modifier et Supprimer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Avertissement lors d’une Validation (pas de places ou voyage n’existe pas)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DD7458D-D05D-45FC-BD58-C4C9B5051C52}"/>
              </a:ext>
            </a:extLst>
          </p:cNvPr>
          <p:cNvGrpSpPr/>
          <p:nvPr/>
        </p:nvGrpSpPr>
        <p:grpSpPr>
          <a:xfrm>
            <a:off x="2995613" y="2705876"/>
            <a:ext cx="6200775" cy="1956121"/>
            <a:chOff x="2995613" y="2705876"/>
            <a:chExt cx="6200775" cy="195612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D990CEF-805E-4FB3-A329-8C8F0047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5613" y="2705876"/>
              <a:ext cx="6200775" cy="1952625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4A71E38-B44A-44E3-BA21-FC60BCA04C7F}"/>
                </a:ext>
              </a:extLst>
            </p:cNvPr>
            <p:cNvSpPr/>
            <p:nvPr/>
          </p:nvSpPr>
          <p:spPr>
            <a:xfrm>
              <a:off x="6642333" y="4361310"/>
              <a:ext cx="2554054" cy="300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Mettre à jour le voyage (nb de places)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1C1D982-43A8-43A0-9DFA-5ECF384959C1}"/>
              </a:ext>
            </a:extLst>
          </p:cNvPr>
          <p:cNvGrpSpPr/>
          <p:nvPr/>
        </p:nvGrpSpPr>
        <p:grpSpPr>
          <a:xfrm>
            <a:off x="2486025" y="5053317"/>
            <a:ext cx="7219950" cy="1600200"/>
            <a:chOff x="2486025" y="5053317"/>
            <a:chExt cx="7219950" cy="160020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F5E5E42-F56B-4770-8A2E-E5969D610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6025" y="5053317"/>
              <a:ext cx="7219950" cy="1600200"/>
            </a:xfrm>
            <a:prstGeom prst="rect">
              <a:avLst/>
            </a:prstGeom>
          </p:spPr>
        </p:pic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4E2D6A5E-DAF5-41BF-AD33-80144AE59522}"/>
                </a:ext>
              </a:extLst>
            </p:cNvPr>
            <p:cNvSpPr/>
            <p:nvPr/>
          </p:nvSpPr>
          <p:spPr>
            <a:xfrm>
              <a:off x="7221173" y="6352830"/>
              <a:ext cx="2484802" cy="300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Avertissement  lors  d’une 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09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9F3F324-60A9-419E-9DD4-D0D31B22AC0B}"/>
              </a:ext>
            </a:extLst>
          </p:cNvPr>
          <p:cNvSpPr txBox="1"/>
          <p:nvPr/>
        </p:nvSpPr>
        <p:spPr>
          <a:xfrm>
            <a:off x="249573" y="29109"/>
            <a:ext cx="10219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Liste de Clients / Exporter en XML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C54630-8FE2-49AB-9F26-92CFBA150A0F}"/>
              </a:ext>
            </a:extLst>
          </p:cNvPr>
          <p:cNvSpPr txBox="1"/>
          <p:nvPr/>
        </p:nvSpPr>
        <p:spPr>
          <a:xfrm>
            <a:off x="138601" y="1005660"/>
            <a:ext cx="45077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Afficher la liste des tous les clients</a:t>
            </a:r>
          </a:p>
          <a:p>
            <a:endParaRPr lang="fr-FR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Mettre en place une  barre de recherche avancée</a:t>
            </a:r>
          </a:p>
          <a:p>
            <a:endParaRPr lang="fr-FR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/>
              <a:t>Exporter les clients dans un fichier XML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F54020-BE11-4B77-9AAC-BEBCBF90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43" y="798550"/>
            <a:ext cx="7369457" cy="60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6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{9FEAC270-6433-452D-9A6E-4CD8ECB18958}tf03457452</Template>
  <TotalTime>294</TotalTime>
  <Words>287</Words>
  <Application>Microsoft Office PowerPoint</Application>
  <PresentationFormat>Grand écran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Céleste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</dc:creator>
  <cp:lastModifiedBy>Adminl</cp:lastModifiedBy>
  <cp:revision>17</cp:revision>
  <dcterms:created xsi:type="dcterms:W3CDTF">2020-03-03T11:15:34Z</dcterms:created>
  <dcterms:modified xsi:type="dcterms:W3CDTF">2020-03-03T16:10:09Z</dcterms:modified>
</cp:coreProperties>
</file>