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48" r:id="rId2"/>
  </p:sldMasterIdLst>
  <p:notesMasterIdLst>
    <p:notesMasterId r:id="rId35"/>
  </p:notesMasterIdLst>
  <p:sldIdLst>
    <p:sldId id="256" r:id="rId3"/>
    <p:sldId id="266" r:id="rId4"/>
    <p:sldId id="325" r:id="rId5"/>
    <p:sldId id="296" r:id="rId6"/>
    <p:sldId id="295" r:id="rId7"/>
    <p:sldId id="326" r:id="rId8"/>
    <p:sldId id="297" r:id="rId9"/>
    <p:sldId id="298" r:id="rId10"/>
    <p:sldId id="299" r:id="rId11"/>
    <p:sldId id="300" r:id="rId12"/>
    <p:sldId id="301" r:id="rId13"/>
    <p:sldId id="302" r:id="rId14"/>
    <p:sldId id="304" r:id="rId15"/>
    <p:sldId id="305" r:id="rId16"/>
    <p:sldId id="327" r:id="rId17"/>
    <p:sldId id="306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3" r:id="rId33"/>
    <p:sldId id="265" r:id="rId34"/>
  </p:sldIdLst>
  <p:sldSz cx="18288000" cy="10287000"/>
  <p:notesSz cx="6858000" cy="9144000"/>
  <p:embeddedFontLst>
    <p:embeddedFont>
      <p:font typeface="Open Sans Light" panose="020B0306030504020204" pitchFamily="34" charset="0"/>
      <p:regular r:id="rId36"/>
      <p:italic r:id="rId37"/>
    </p:embeddedFont>
    <p:embeddedFont>
      <p:font typeface="Poppins" panose="00000500000000000000" pitchFamily="2" charset="0"/>
      <p:regular r:id="rId38"/>
      <p:bold r:id="rId39"/>
      <p:italic r:id="rId40"/>
      <p:boldItalic r:id="rId41"/>
    </p:embeddedFont>
    <p:embeddedFont>
      <p:font typeface="Poppins Bold" panose="00000800000000000000" charset="0"/>
      <p:regular r:id="rId42"/>
      <p:bold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057F"/>
    <a:srgbClr val="2D0727"/>
    <a:srgbClr val="FF0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48" autoAdjust="0"/>
  </p:normalViewPr>
  <p:slideViewPr>
    <p:cSldViewPr>
      <p:cViewPr>
        <p:scale>
          <a:sx n="50" d="100"/>
          <a:sy n="50" d="100"/>
        </p:scale>
        <p:origin x="28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6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527315022920611"/>
          <c:y val="0.22463686526449123"/>
          <c:w val="0.40239941076703722"/>
          <c:h val="0.694067316011044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F00E6"/>
            </a:solidFill>
          </c:spPr>
          <c:dPt>
            <c:idx val="0"/>
            <c:bubble3D val="0"/>
            <c:spPr>
              <a:solidFill>
                <a:srgbClr val="FF00E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83B-42CA-B5BF-9CFE7BBA99CB}"/>
              </c:ext>
            </c:extLst>
          </c:dPt>
          <c:dPt>
            <c:idx val="1"/>
            <c:bubble3D val="0"/>
            <c:spPr>
              <a:solidFill>
                <a:srgbClr val="60057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17-45EB-AAB1-55F6F74752A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17-45EB-AAB1-55F6F74752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softEdge rad="0"/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527315022920611"/>
          <c:y val="0.22463686526449123"/>
          <c:w val="0.40239941076703722"/>
          <c:h val="0.694067316011044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F00E6"/>
            </a:solidFill>
          </c:spPr>
          <c:dPt>
            <c:idx val="0"/>
            <c:bubble3D val="0"/>
            <c:spPr>
              <a:solidFill>
                <a:srgbClr val="FF00E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67A-4B8C-8C28-F191EE5E2EDA}"/>
              </c:ext>
            </c:extLst>
          </c:dPt>
          <c:dPt>
            <c:idx val="1"/>
            <c:bubble3D val="0"/>
            <c:spPr>
              <a:solidFill>
                <a:srgbClr val="60057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67A-4B8C-8C28-F191EE5E2ED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52</c:v>
                </c:pt>
                <c:pt idx="1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7A-4B8C-8C28-F191EE5E2E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softEdge rad="0"/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527315022920611"/>
          <c:y val="0.22463686526449123"/>
          <c:w val="0.40239941076703722"/>
          <c:h val="0.694067316011044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F00E6"/>
            </a:solidFill>
          </c:spPr>
          <c:dPt>
            <c:idx val="0"/>
            <c:bubble3D val="0"/>
            <c:spPr>
              <a:solidFill>
                <a:srgbClr val="FF00E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86-4053-A625-09D749B601F5}"/>
              </c:ext>
            </c:extLst>
          </c:dPt>
          <c:dPt>
            <c:idx val="1"/>
            <c:bubble3D val="0"/>
            <c:spPr>
              <a:solidFill>
                <a:srgbClr val="60057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86-4053-A625-09D749B601F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72</c:v>
                </c:pt>
                <c:pt idx="1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786-4053-A625-09D749B601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softEdge rad="0"/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57DC44-C51D-4873-A9CF-32930A6F8D8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B575D5-EEA5-42D4-998E-AAB159FC5545}">
      <dgm:prSet phldrT="[Text]"/>
      <dgm:spPr>
        <a:solidFill>
          <a:srgbClr val="60057F"/>
        </a:solidFill>
      </dgm:spPr>
      <dgm:t>
        <a:bodyPr/>
        <a:lstStyle/>
        <a:p>
          <a:r>
            <a:rPr lang="en-US" dirty="0"/>
            <a:t>M. Noshair Imtiaz</a:t>
          </a:r>
          <a:br>
            <a:rPr lang="en-US" dirty="0"/>
          </a:br>
          <a:r>
            <a:rPr lang="en-US" dirty="0"/>
            <a:t>2021429</a:t>
          </a:r>
        </a:p>
      </dgm:t>
    </dgm:pt>
    <dgm:pt modelId="{38B06913-9CEF-465E-ADFF-5543741FBBEB}" type="parTrans" cxnId="{17AB0C41-E8A3-413C-891A-780299EF2F5C}">
      <dgm:prSet/>
      <dgm:spPr/>
      <dgm:t>
        <a:bodyPr/>
        <a:lstStyle/>
        <a:p>
          <a:endParaRPr lang="en-US"/>
        </a:p>
      </dgm:t>
    </dgm:pt>
    <dgm:pt modelId="{E6C0AF1B-E9C5-4377-95D1-278FBBBAB91B}" type="sibTrans" cxnId="{17AB0C41-E8A3-413C-891A-780299EF2F5C}">
      <dgm:prSet/>
      <dgm:spPr/>
      <dgm:t>
        <a:bodyPr/>
        <a:lstStyle/>
        <a:p>
          <a:endParaRPr lang="en-US"/>
        </a:p>
      </dgm:t>
    </dgm:pt>
    <dgm:pt modelId="{1E50A593-9B18-4145-8952-DC5766A97E0F}">
      <dgm:prSet phldrT="[Text]"/>
      <dgm:spPr>
        <a:solidFill>
          <a:srgbClr val="60057F"/>
        </a:solidFill>
      </dgm:spPr>
      <dgm:t>
        <a:bodyPr/>
        <a:lstStyle/>
        <a:p>
          <a:r>
            <a:rPr lang="en-US" dirty="0"/>
            <a:t>Abdullah Khan</a:t>
          </a:r>
          <a:br>
            <a:rPr lang="en-US" dirty="0"/>
          </a:br>
          <a:r>
            <a:rPr lang="en-US" dirty="0"/>
            <a:t>2021035</a:t>
          </a:r>
        </a:p>
      </dgm:t>
    </dgm:pt>
    <dgm:pt modelId="{FEA8D4BB-8B2C-427C-A064-7F14DCE80164}" type="parTrans" cxnId="{227AC12F-6966-49C4-B1D7-5168A8FEE1CA}">
      <dgm:prSet/>
      <dgm:spPr/>
      <dgm:t>
        <a:bodyPr/>
        <a:lstStyle/>
        <a:p>
          <a:endParaRPr lang="en-US"/>
        </a:p>
      </dgm:t>
    </dgm:pt>
    <dgm:pt modelId="{7006AFE4-2EEF-4A7C-8C0A-60103D6283FC}" type="sibTrans" cxnId="{227AC12F-6966-49C4-B1D7-5168A8FEE1CA}">
      <dgm:prSet/>
      <dgm:spPr/>
      <dgm:t>
        <a:bodyPr/>
        <a:lstStyle/>
        <a:p>
          <a:endParaRPr lang="en-US"/>
        </a:p>
      </dgm:t>
    </dgm:pt>
    <dgm:pt modelId="{F3894953-1E1F-4610-B859-123DEB0F2DD9}">
      <dgm:prSet phldrT="[Text]"/>
      <dgm:spPr>
        <a:solidFill>
          <a:srgbClr val="60057F"/>
        </a:solidFill>
      </dgm:spPr>
      <dgm:t>
        <a:bodyPr/>
        <a:lstStyle/>
        <a:p>
          <a:r>
            <a:rPr lang="en-US" dirty="0"/>
            <a:t>M. Sarmad Shahzad</a:t>
          </a:r>
          <a:br>
            <a:rPr lang="en-US" dirty="0"/>
          </a:br>
          <a:r>
            <a:rPr lang="en-US" dirty="0"/>
            <a:t>2020239</a:t>
          </a:r>
        </a:p>
      </dgm:t>
    </dgm:pt>
    <dgm:pt modelId="{ED420075-7F22-49EE-BA6E-094B1A08765D}" type="parTrans" cxnId="{C5DFA687-8664-46AB-8172-610EBE91C708}">
      <dgm:prSet/>
      <dgm:spPr/>
      <dgm:t>
        <a:bodyPr/>
        <a:lstStyle/>
        <a:p>
          <a:endParaRPr lang="en-US"/>
        </a:p>
      </dgm:t>
    </dgm:pt>
    <dgm:pt modelId="{010214DD-C627-4AED-8C43-760EA22D3D24}" type="sibTrans" cxnId="{C5DFA687-8664-46AB-8172-610EBE91C708}">
      <dgm:prSet/>
      <dgm:spPr/>
      <dgm:t>
        <a:bodyPr/>
        <a:lstStyle/>
        <a:p>
          <a:endParaRPr lang="en-US"/>
        </a:p>
      </dgm:t>
    </dgm:pt>
    <dgm:pt modelId="{678FFEB8-6F50-46D9-A02F-F185A5F6B883}" type="pres">
      <dgm:prSet presAssocID="{C957DC44-C51D-4873-A9CF-32930A6F8D85}" presName="linear" presStyleCnt="0">
        <dgm:presLayoutVars>
          <dgm:dir/>
          <dgm:animLvl val="lvl"/>
          <dgm:resizeHandles val="exact"/>
        </dgm:presLayoutVars>
      </dgm:prSet>
      <dgm:spPr/>
    </dgm:pt>
    <dgm:pt modelId="{D813905E-1C79-4AF4-86BC-107BDF43EABD}" type="pres">
      <dgm:prSet presAssocID="{18B575D5-EEA5-42D4-998E-AAB159FC5545}" presName="parentLin" presStyleCnt="0"/>
      <dgm:spPr/>
    </dgm:pt>
    <dgm:pt modelId="{38421CC9-7551-40F9-B902-0CA0D52E9252}" type="pres">
      <dgm:prSet presAssocID="{18B575D5-EEA5-42D4-998E-AAB159FC5545}" presName="parentLeftMargin" presStyleLbl="node1" presStyleIdx="0" presStyleCnt="3"/>
      <dgm:spPr/>
    </dgm:pt>
    <dgm:pt modelId="{38D55FD9-1243-4D8C-A531-676921835FC8}" type="pres">
      <dgm:prSet presAssocID="{18B575D5-EEA5-42D4-998E-AAB159FC554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16261C0-6286-4F9F-AE54-3C83F4D40A39}" type="pres">
      <dgm:prSet presAssocID="{18B575D5-EEA5-42D4-998E-AAB159FC5545}" presName="negativeSpace" presStyleCnt="0"/>
      <dgm:spPr/>
    </dgm:pt>
    <dgm:pt modelId="{C9653A2C-E209-4830-B40F-939D62345843}" type="pres">
      <dgm:prSet presAssocID="{18B575D5-EEA5-42D4-998E-AAB159FC5545}" presName="childText" presStyleLbl="conFgAcc1" presStyleIdx="0" presStyleCnt="3">
        <dgm:presLayoutVars>
          <dgm:bulletEnabled val="1"/>
        </dgm:presLayoutVars>
      </dgm:prSet>
      <dgm:spPr>
        <a:solidFill>
          <a:srgbClr val="FF00E6">
            <a:alpha val="90000"/>
          </a:srgbClr>
        </a:solidFill>
      </dgm:spPr>
    </dgm:pt>
    <dgm:pt modelId="{F06BF838-F153-430C-A860-CEE10E47313C}" type="pres">
      <dgm:prSet presAssocID="{E6C0AF1B-E9C5-4377-95D1-278FBBBAB91B}" presName="spaceBetweenRectangles" presStyleCnt="0"/>
      <dgm:spPr/>
    </dgm:pt>
    <dgm:pt modelId="{6EFF7BA9-2D24-4AA4-9F0D-55B3CA24F522}" type="pres">
      <dgm:prSet presAssocID="{1E50A593-9B18-4145-8952-DC5766A97E0F}" presName="parentLin" presStyleCnt="0"/>
      <dgm:spPr/>
    </dgm:pt>
    <dgm:pt modelId="{89395BA2-4CFC-44CE-B79C-418F1D7524F5}" type="pres">
      <dgm:prSet presAssocID="{1E50A593-9B18-4145-8952-DC5766A97E0F}" presName="parentLeftMargin" presStyleLbl="node1" presStyleIdx="0" presStyleCnt="3"/>
      <dgm:spPr/>
    </dgm:pt>
    <dgm:pt modelId="{60F7A8DF-8E22-4593-A853-7E0AB74F6F5D}" type="pres">
      <dgm:prSet presAssocID="{1E50A593-9B18-4145-8952-DC5766A97E0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75BAB7D-DB0A-4D44-9A93-597493A428EA}" type="pres">
      <dgm:prSet presAssocID="{1E50A593-9B18-4145-8952-DC5766A97E0F}" presName="negativeSpace" presStyleCnt="0"/>
      <dgm:spPr/>
    </dgm:pt>
    <dgm:pt modelId="{3706BC3B-823C-405A-8020-7A1532DE80A2}" type="pres">
      <dgm:prSet presAssocID="{1E50A593-9B18-4145-8952-DC5766A97E0F}" presName="childText" presStyleLbl="conFgAcc1" presStyleIdx="1" presStyleCnt="3">
        <dgm:presLayoutVars>
          <dgm:bulletEnabled val="1"/>
        </dgm:presLayoutVars>
      </dgm:prSet>
      <dgm:spPr>
        <a:solidFill>
          <a:srgbClr val="FF00E6">
            <a:alpha val="90000"/>
          </a:srgbClr>
        </a:solidFill>
      </dgm:spPr>
    </dgm:pt>
    <dgm:pt modelId="{AB9BB703-D2E7-4A24-BF9B-4EC60EBB2020}" type="pres">
      <dgm:prSet presAssocID="{7006AFE4-2EEF-4A7C-8C0A-60103D6283FC}" presName="spaceBetweenRectangles" presStyleCnt="0"/>
      <dgm:spPr/>
    </dgm:pt>
    <dgm:pt modelId="{FD298757-0BA8-469D-8C75-C832F53270DD}" type="pres">
      <dgm:prSet presAssocID="{F3894953-1E1F-4610-B859-123DEB0F2DD9}" presName="parentLin" presStyleCnt="0"/>
      <dgm:spPr/>
    </dgm:pt>
    <dgm:pt modelId="{CD3AB40C-5C05-4BDC-A6CD-7FFCC9B1AF5F}" type="pres">
      <dgm:prSet presAssocID="{F3894953-1E1F-4610-B859-123DEB0F2DD9}" presName="parentLeftMargin" presStyleLbl="node1" presStyleIdx="1" presStyleCnt="3"/>
      <dgm:spPr/>
    </dgm:pt>
    <dgm:pt modelId="{6EC328D5-A803-4B86-B0AB-C61E66947F6A}" type="pres">
      <dgm:prSet presAssocID="{F3894953-1E1F-4610-B859-123DEB0F2DD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6CF904C-36DC-4D72-AF84-22AB72EE57EA}" type="pres">
      <dgm:prSet presAssocID="{F3894953-1E1F-4610-B859-123DEB0F2DD9}" presName="negativeSpace" presStyleCnt="0"/>
      <dgm:spPr/>
    </dgm:pt>
    <dgm:pt modelId="{BDB8D9BA-ADD9-4799-80D3-35DA73095F39}" type="pres">
      <dgm:prSet presAssocID="{F3894953-1E1F-4610-B859-123DEB0F2DD9}" presName="childText" presStyleLbl="conFgAcc1" presStyleIdx="2" presStyleCnt="3">
        <dgm:presLayoutVars>
          <dgm:bulletEnabled val="1"/>
        </dgm:presLayoutVars>
      </dgm:prSet>
      <dgm:spPr>
        <a:solidFill>
          <a:srgbClr val="FF00E6">
            <a:alpha val="90000"/>
          </a:srgbClr>
        </a:solidFill>
      </dgm:spPr>
    </dgm:pt>
  </dgm:ptLst>
  <dgm:cxnLst>
    <dgm:cxn modelId="{275B5D17-19F4-46D9-9539-BA0CD3A68299}" type="presOf" srcId="{1E50A593-9B18-4145-8952-DC5766A97E0F}" destId="{60F7A8DF-8E22-4593-A853-7E0AB74F6F5D}" srcOrd="1" destOrd="0" presId="urn:microsoft.com/office/officeart/2005/8/layout/list1"/>
    <dgm:cxn modelId="{7C1CE929-BDA5-4CD8-81A1-65C176D5EA16}" type="presOf" srcId="{C957DC44-C51D-4873-A9CF-32930A6F8D85}" destId="{678FFEB8-6F50-46D9-A02F-F185A5F6B883}" srcOrd="0" destOrd="0" presId="urn:microsoft.com/office/officeart/2005/8/layout/list1"/>
    <dgm:cxn modelId="{227AC12F-6966-49C4-B1D7-5168A8FEE1CA}" srcId="{C957DC44-C51D-4873-A9CF-32930A6F8D85}" destId="{1E50A593-9B18-4145-8952-DC5766A97E0F}" srcOrd="1" destOrd="0" parTransId="{FEA8D4BB-8B2C-427C-A064-7F14DCE80164}" sibTransId="{7006AFE4-2EEF-4A7C-8C0A-60103D6283FC}"/>
    <dgm:cxn modelId="{17AB0C41-E8A3-413C-891A-780299EF2F5C}" srcId="{C957DC44-C51D-4873-A9CF-32930A6F8D85}" destId="{18B575D5-EEA5-42D4-998E-AAB159FC5545}" srcOrd="0" destOrd="0" parTransId="{38B06913-9CEF-465E-ADFF-5543741FBBEB}" sibTransId="{E6C0AF1B-E9C5-4377-95D1-278FBBBAB91B}"/>
    <dgm:cxn modelId="{F0E3F243-3255-40C8-9BF3-8ACA853FF357}" type="presOf" srcId="{F3894953-1E1F-4610-B859-123DEB0F2DD9}" destId="{CD3AB40C-5C05-4BDC-A6CD-7FFCC9B1AF5F}" srcOrd="0" destOrd="0" presId="urn:microsoft.com/office/officeart/2005/8/layout/list1"/>
    <dgm:cxn modelId="{84CA4354-6F93-446E-BF33-CAD873B35D88}" type="presOf" srcId="{18B575D5-EEA5-42D4-998E-AAB159FC5545}" destId="{38D55FD9-1243-4D8C-A531-676921835FC8}" srcOrd="1" destOrd="0" presId="urn:microsoft.com/office/officeart/2005/8/layout/list1"/>
    <dgm:cxn modelId="{D0367B59-337A-4F1B-B6FA-E2F197111F2B}" type="presOf" srcId="{1E50A593-9B18-4145-8952-DC5766A97E0F}" destId="{89395BA2-4CFC-44CE-B79C-418F1D7524F5}" srcOrd="0" destOrd="0" presId="urn:microsoft.com/office/officeart/2005/8/layout/list1"/>
    <dgm:cxn modelId="{8922575A-3A06-4E4E-9605-1F3882EE4A3F}" type="presOf" srcId="{18B575D5-EEA5-42D4-998E-AAB159FC5545}" destId="{38421CC9-7551-40F9-B902-0CA0D52E9252}" srcOrd="0" destOrd="0" presId="urn:microsoft.com/office/officeart/2005/8/layout/list1"/>
    <dgm:cxn modelId="{C5DFA687-8664-46AB-8172-610EBE91C708}" srcId="{C957DC44-C51D-4873-A9CF-32930A6F8D85}" destId="{F3894953-1E1F-4610-B859-123DEB0F2DD9}" srcOrd="2" destOrd="0" parTransId="{ED420075-7F22-49EE-BA6E-094B1A08765D}" sibTransId="{010214DD-C627-4AED-8C43-760EA22D3D24}"/>
    <dgm:cxn modelId="{9842D88C-F809-4E37-A7BE-DC353038566B}" type="presOf" srcId="{F3894953-1E1F-4610-B859-123DEB0F2DD9}" destId="{6EC328D5-A803-4B86-B0AB-C61E66947F6A}" srcOrd="1" destOrd="0" presId="urn:microsoft.com/office/officeart/2005/8/layout/list1"/>
    <dgm:cxn modelId="{EEB8BDB4-3292-4D27-A6EA-92182165FBFE}" type="presParOf" srcId="{678FFEB8-6F50-46D9-A02F-F185A5F6B883}" destId="{D813905E-1C79-4AF4-86BC-107BDF43EABD}" srcOrd="0" destOrd="0" presId="urn:microsoft.com/office/officeart/2005/8/layout/list1"/>
    <dgm:cxn modelId="{50189CEC-CE72-4619-9373-A7061D78AD35}" type="presParOf" srcId="{D813905E-1C79-4AF4-86BC-107BDF43EABD}" destId="{38421CC9-7551-40F9-B902-0CA0D52E9252}" srcOrd="0" destOrd="0" presId="urn:microsoft.com/office/officeart/2005/8/layout/list1"/>
    <dgm:cxn modelId="{71C85A5D-D755-497A-9B81-61662AF1C7D6}" type="presParOf" srcId="{D813905E-1C79-4AF4-86BC-107BDF43EABD}" destId="{38D55FD9-1243-4D8C-A531-676921835FC8}" srcOrd="1" destOrd="0" presId="urn:microsoft.com/office/officeart/2005/8/layout/list1"/>
    <dgm:cxn modelId="{67A56893-1F01-409F-B117-97C94798878A}" type="presParOf" srcId="{678FFEB8-6F50-46D9-A02F-F185A5F6B883}" destId="{316261C0-6286-4F9F-AE54-3C83F4D40A39}" srcOrd="1" destOrd="0" presId="urn:microsoft.com/office/officeart/2005/8/layout/list1"/>
    <dgm:cxn modelId="{12C151C4-4258-431D-BF6D-E9A1D42DA236}" type="presParOf" srcId="{678FFEB8-6F50-46D9-A02F-F185A5F6B883}" destId="{C9653A2C-E209-4830-B40F-939D62345843}" srcOrd="2" destOrd="0" presId="urn:microsoft.com/office/officeart/2005/8/layout/list1"/>
    <dgm:cxn modelId="{892192C1-17DE-44C9-91A6-E123A7FADBA3}" type="presParOf" srcId="{678FFEB8-6F50-46D9-A02F-F185A5F6B883}" destId="{F06BF838-F153-430C-A860-CEE10E47313C}" srcOrd="3" destOrd="0" presId="urn:microsoft.com/office/officeart/2005/8/layout/list1"/>
    <dgm:cxn modelId="{3E74FE74-DDD2-40B9-8E88-F1BB3A51E7FA}" type="presParOf" srcId="{678FFEB8-6F50-46D9-A02F-F185A5F6B883}" destId="{6EFF7BA9-2D24-4AA4-9F0D-55B3CA24F522}" srcOrd="4" destOrd="0" presId="urn:microsoft.com/office/officeart/2005/8/layout/list1"/>
    <dgm:cxn modelId="{11F21C77-D084-431B-887F-72F5549D6B21}" type="presParOf" srcId="{6EFF7BA9-2D24-4AA4-9F0D-55B3CA24F522}" destId="{89395BA2-4CFC-44CE-B79C-418F1D7524F5}" srcOrd="0" destOrd="0" presId="urn:microsoft.com/office/officeart/2005/8/layout/list1"/>
    <dgm:cxn modelId="{B1257216-A581-47A5-A224-965BBA8C34D8}" type="presParOf" srcId="{6EFF7BA9-2D24-4AA4-9F0D-55B3CA24F522}" destId="{60F7A8DF-8E22-4593-A853-7E0AB74F6F5D}" srcOrd="1" destOrd="0" presId="urn:microsoft.com/office/officeart/2005/8/layout/list1"/>
    <dgm:cxn modelId="{DC4A8490-B092-40DB-97D9-C2B08A3F1419}" type="presParOf" srcId="{678FFEB8-6F50-46D9-A02F-F185A5F6B883}" destId="{B75BAB7D-DB0A-4D44-9A93-597493A428EA}" srcOrd="5" destOrd="0" presId="urn:microsoft.com/office/officeart/2005/8/layout/list1"/>
    <dgm:cxn modelId="{524F2608-6C01-41F0-A44E-C2E78801AEA5}" type="presParOf" srcId="{678FFEB8-6F50-46D9-A02F-F185A5F6B883}" destId="{3706BC3B-823C-405A-8020-7A1532DE80A2}" srcOrd="6" destOrd="0" presId="urn:microsoft.com/office/officeart/2005/8/layout/list1"/>
    <dgm:cxn modelId="{5B32371E-8C4B-4284-9ACA-A42393E18848}" type="presParOf" srcId="{678FFEB8-6F50-46D9-A02F-F185A5F6B883}" destId="{AB9BB703-D2E7-4A24-BF9B-4EC60EBB2020}" srcOrd="7" destOrd="0" presId="urn:microsoft.com/office/officeart/2005/8/layout/list1"/>
    <dgm:cxn modelId="{5E40AA34-C618-4845-8192-A2DA56CD1DC3}" type="presParOf" srcId="{678FFEB8-6F50-46D9-A02F-F185A5F6B883}" destId="{FD298757-0BA8-469D-8C75-C832F53270DD}" srcOrd="8" destOrd="0" presId="urn:microsoft.com/office/officeart/2005/8/layout/list1"/>
    <dgm:cxn modelId="{630A8C87-2DDE-4C13-904B-43BAA42C70B6}" type="presParOf" srcId="{FD298757-0BA8-469D-8C75-C832F53270DD}" destId="{CD3AB40C-5C05-4BDC-A6CD-7FFCC9B1AF5F}" srcOrd="0" destOrd="0" presId="urn:microsoft.com/office/officeart/2005/8/layout/list1"/>
    <dgm:cxn modelId="{B3583C52-460F-4FE9-ABA9-EAE2B427BC73}" type="presParOf" srcId="{FD298757-0BA8-469D-8C75-C832F53270DD}" destId="{6EC328D5-A803-4B86-B0AB-C61E66947F6A}" srcOrd="1" destOrd="0" presId="urn:microsoft.com/office/officeart/2005/8/layout/list1"/>
    <dgm:cxn modelId="{DC6895E1-C807-4BC6-B861-8AE910E9ED1F}" type="presParOf" srcId="{678FFEB8-6F50-46D9-A02F-F185A5F6B883}" destId="{F6CF904C-36DC-4D72-AF84-22AB72EE57EA}" srcOrd="9" destOrd="0" presId="urn:microsoft.com/office/officeart/2005/8/layout/list1"/>
    <dgm:cxn modelId="{A1F803DD-2104-4E68-BD4C-44F8E74AAA92}" type="presParOf" srcId="{678FFEB8-6F50-46D9-A02F-F185A5F6B883}" destId="{BDB8D9BA-ADD9-4799-80D3-35DA73095F3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57DC44-C51D-4873-A9CF-32930A6F8D8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B575D5-EEA5-42D4-998E-AAB159FC5545}">
      <dgm:prSet phldrT="[Text]"/>
      <dgm:spPr>
        <a:solidFill>
          <a:srgbClr val="60057F"/>
        </a:solidFill>
      </dgm:spPr>
      <dgm:t>
        <a:bodyPr/>
        <a:lstStyle/>
        <a:p>
          <a:r>
            <a:rPr lang="en-US" dirty="0"/>
            <a:t>Dr. Shahabuddin Ansari</a:t>
          </a:r>
        </a:p>
      </dgm:t>
    </dgm:pt>
    <dgm:pt modelId="{38B06913-9CEF-465E-ADFF-5543741FBBEB}" type="parTrans" cxnId="{17AB0C41-E8A3-413C-891A-780299EF2F5C}">
      <dgm:prSet/>
      <dgm:spPr/>
      <dgm:t>
        <a:bodyPr/>
        <a:lstStyle/>
        <a:p>
          <a:endParaRPr lang="en-US"/>
        </a:p>
      </dgm:t>
    </dgm:pt>
    <dgm:pt modelId="{E6C0AF1B-E9C5-4377-95D1-278FBBBAB91B}" type="sibTrans" cxnId="{17AB0C41-E8A3-413C-891A-780299EF2F5C}">
      <dgm:prSet/>
      <dgm:spPr/>
      <dgm:t>
        <a:bodyPr/>
        <a:lstStyle/>
        <a:p>
          <a:endParaRPr lang="en-US"/>
        </a:p>
      </dgm:t>
    </dgm:pt>
    <dgm:pt modelId="{678FFEB8-6F50-46D9-A02F-F185A5F6B883}" type="pres">
      <dgm:prSet presAssocID="{C957DC44-C51D-4873-A9CF-32930A6F8D85}" presName="linear" presStyleCnt="0">
        <dgm:presLayoutVars>
          <dgm:dir/>
          <dgm:animLvl val="lvl"/>
          <dgm:resizeHandles val="exact"/>
        </dgm:presLayoutVars>
      </dgm:prSet>
      <dgm:spPr/>
    </dgm:pt>
    <dgm:pt modelId="{D813905E-1C79-4AF4-86BC-107BDF43EABD}" type="pres">
      <dgm:prSet presAssocID="{18B575D5-EEA5-42D4-998E-AAB159FC5545}" presName="parentLin" presStyleCnt="0"/>
      <dgm:spPr/>
    </dgm:pt>
    <dgm:pt modelId="{38421CC9-7551-40F9-B902-0CA0D52E9252}" type="pres">
      <dgm:prSet presAssocID="{18B575D5-EEA5-42D4-998E-AAB159FC5545}" presName="parentLeftMargin" presStyleLbl="node1" presStyleIdx="0" presStyleCnt="1"/>
      <dgm:spPr/>
    </dgm:pt>
    <dgm:pt modelId="{38D55FD9-1243-4D8C-A531-676921835FC8}" type="pres">
      <dgm:prSet presAssocID="{18B575D5-EEA5-42D4-998E-AAB159FC554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16261C0-6286-4F9F-AE54-3C83F4D40A39}" type="pres">
      <dgm:prSet presAssocID="{18B575D5-EEA5-42D4-998E-AAB159FC5545}" presName="negativeSpace" presStyleCnt="0"/>
      <dgm:spPr/>
    </dgm:pt>
    <dgm:pt modelId="{C9653A2C-E209-4830-B40F-939D62345843}" type="pres">
      <dgm:prSet presAssocID="{18B575D5-EEA5-42D4-998E-AAB159FC5545}" presName="childText" presStyleLbl="conFgAcc1" presStyleIdx="0" presStyleCnt="1">
        <dgm:presLayoutVars>
          <dgm:bulletEnabled val="1"/>
        </dgm:presLayoutVars>
      </dgm:prSet>
      <dgm:spPr>
        <a:solidFill>
          <a:srgbClr val="FF00E6">
            <a:alpha val="90000"/>
          </a:srgbClr>
        </a:solidFill>
      </dgm:spPr>
    </dgm:pt>
  </dgm:ptLst>
  <dgm:cxnLst>
    <dgm:cxn modelId="{7C1CE929-BDA5-4CD8-81A1-65C176D5EA16}" type="presOf" srcId="{C957DC44-C51D-4873-A9CF-32930A6F8D85}" destId="{678FFEB8-6F50-46D9-A02F-F185A5F6B883}" srcOrd="0" destOrd="0" presId="urn:microsoft.com/office/officeart/2005/8/layout/list1"/>
    <dgm:cxn modelId="{17AB0C41-E8A3-413C-891A-780299EF2F5C}" srcId="{C957DC44-C51D-4873-A9CF-32930A6F8D85}" destId="{18B575D5-EEA5-42D4-998E-AAB159FC5545}" srcOrd="0" destOrd="0" parTransId="{38B06913-9CEF-465E-ADFF-5543741FBBEB}" sibTransId="{E6C0AF1B-E9C5-4377-95D1-278FBBBAB91B}"/>
    <dgm:cxn modelId="{84CA4354-6F93-446E-BF33-CAD873B35D88}" type="presOf" srcId="{18B575D5-EEA5-42D4-998E-AAB159FC5545}" destId="{38D55FD9-1243-4D8C-A531-676921835FC8}" srcOrd="1" destOrd="0" presId="urn:microsoft.com/office/officeart/2005/8/layout/list1"/>
    <dgm:cxn modelId="{8922575A-3A06-4E4E-9605-1F3882EE4A3F}" type="presOf" srcId="{18B575D5-EEA5-42D4-998E-AAB159FC5545}" destId="{38421CC9-7551-40F9-B902-0CA0D52E9252}" srcOrd="0" destOrd="0" presId="urn:microsoft.com/office/officeart/2005/8/layout/list1"/>
    <dgm:cxn modelId="{EEB8BDB4-3292-4D27-A6EA-92182165FBFE}" type="presParOf" srcId="{678FFEB8-6F50-46D9-A02F-F185A5F6B883}" destId="{D813905E-1C79-4AF4-86BC-107BDF43EABD}" srcOrd="0" destOrd="0" presId="urn:microsoft.com/office/officeart/2005/8/layout/list1"/>
    <dgm:cxn modelId="{50189CEC-CE72-4619-9373-A7061D78AD35}" type="presParOf" srcId="{D813905E-1C79-4AF4-86BC-107BDF43EABD}" destId="{38421CC9-7551-40F9-B902-0CA0D52E9252}" srcOrd="0" destOrd="0" presId="urn:microsoft.com/office/officeart/2005/8/layout/list1"/>
    <dgm:cxn modelId="{71C85A5D-D755-497A-9B81-61662AF1C7D6}" type="presParOf" srcId="{D813905E-1C79-4AF4-86BC-107BDF43EABD}" destId="{38D55FD9-1243-4D8C-A531-676921835FC8}" srcOrd="1" destOrd="0" presId="urn:microsoft.com/office/officeart/2005/8/layout/list1"/>
    <dgm:cxn modelId="{67A56893-1F01-409F-B117-97C94798878A}" type="presParOf" srcId="{678FFEB8-6F50-46D9-A02F-F185A5F6B883}" destId="{316261C0-6286-4F9F-AE54-3C83F4D40A39}" srcOrd="1" destOrd="0" presId="urn:microsoft.com/office/officeart/2005/8/layout/list1"/>
    <dgm:cxn modelId="{12C151C4-4258-431D-BF6D-E9A1D42DA236}" type="presParOf" srcId="{678FFEB8-6F50-46D9-A02F-F185A5F6B883}" destId="{C9653A2C-E209-4830-B40F-939D6234584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57DC44-C51D-4873-A9CF-32930A6F8D8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50A593-9B18-4145-8952-DC5766A97E0F}">
      <dgm:prSet phldrT="[Text]"/>
      <dgm:spPr>
        <a:solidFill>
          <a:srgbClr val="60057F"/>
        </a:solidFill>
      </dgm:spPr>
      <dgm:t>
        <a:bodyPr/>
        <a:lstStyle/>
        <a:p>
          <a:r>
            <a:rPr lang="en-US" dirty="0"/>
            <a:t>Miss </a:t>
          </a:r>
          <a:r>
            <a:rPr lang="en-US" dirty="0" err="1"/>
            <a:t>Abinta</a:t>
          </a:r>
          <a:r>
            <a:rPr lang="en-US" dirty="0"/>
            <a:t> Mehmood Mir</a:t>
          </a:r>
        </a:p>
      </dgm:t>
    </dgm:pt>
    <dgm:pt modelId="{FEA8D4BB-8B2C-427C-A064-7F14DCE80164}" type="parTrans" cxnId="{227AC12F-6966-49C4-B1D7-5168A8FEE1CA}">
      <dgm:prSet/>
      <dgm:spPr/>
      <dgm:t>
        <a:bodyPr/>
        <a:lstStyle/>
        <a:p>
          <a:endParaRPr lang="en-US"/>
        </a:p>
      </dgm:t>
    </dgm:pt>
    <dgm:pt modelId="{7006AFE4-2EEF-4A7C-8C0A-60103D6283FC}" type="sibTrans" cxnId="{227AC12F-6966-49C4-B1D7-5168A8FEE1CA}">
      <dgm:prSet/>
      <dgm:spPr/>
      <dgm:t>
        <a:bodyPr/>
        <a:lstStyle/>
        <a:p>
          <a:endParaRPr lang="en-US"/>
        </a:p>
      </dgm:t>
    </dgm:pt>
    <dgm:pt modelId="{678FFEB8-6F50-46D9-A02F-F185A5F6B883}" type="pres">
      <dgm:prSet presAssocID="{C957DC44-C51D-4873-A9CF-32930A6F8D85}" presName="linear" presStyleCnt="0">
        <dgm:presLayoutVars>
          <dgm:dir/>
          <dgm:animLvl val="lvl"/>
          <dgm:resizeHandles val="exact"/>
        </dgm:presLayoutVars>
      </dgm:prSet>
      <dgm:spPr/>
    </dgm:pt>
    <dgm:pt modelId="{6EFF7BA9-2D24-4AA4-9F0D-55B3CA24F522}" type="pres">
      <dgm:prSet presAssocID="{1E50A593-9B18-4145-8952-DC5766A97E0F}" presName="parentLin" presStyleCnt="0"/>
      <dgm:spPr/>
    </dgm:pt>
    <dgm:pt modelId="{89395BA2-4CFC-44CE-B79C-418F1D7524F5}" type="pres">
      <dgm:prSet presAssocID="{1E50A593-9B18-4145-8952-DC5766A97E0F}" presName="parentLeftMargin" presStyleLbl="node1" presStyleIdx="0" presStyleCnt="1"/>
      <dgm:spPr/>
    </dgm:pt>
    <dgm:pt modelId="{60F7A8DF-8E22-4593-A853-7E0AB74F6F5D}" type="pres">
      <dgm:prSet presAssocID="{1E50A593-9B18-4145-8952-DC5766A97E0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75BAB7D-DB0A-4D44-9A93-597493A428EA}" type="pres">
      <dgm:prSet presAssocID="{1E50A593-9B18-4145-8952-DC5766A97E0F}" presName="negativeSpace" presStyleCnt="0"/>
      <dgm:spPr/>
    </dgm:pt>
    <dgm:pt modelId="{3706BC3B-823C-405A-8020-7A1532DE80A2}" type="pres">
      <dgm:prSet presAssocID="{1E50A593-9B18-4145-8952-DC5766A97E0F}" presName="childText" presStyleLbl="conFgAcc1" presStyleIdx="0" presStyleCnt="1">
        <dgm:presLayoutVars>
          <dgm:bulletEnabled val="1"/>
        </dgm:presLayoutVars>
      </dgm:prSet>
      <dgm:spPr>
        <a:solidFill>
          <a:srgbClr val="FF00E6">
            <a:alpha val="90000"/>
          </a:srgbClr>
        </a:solidFill>
      </dgm:spPr>
    </dgm:pt>
  </dgm:ptLst>
  <dgm:cxnLst>
    <dgm:cxn modelId="{275B5D17-19F4-46D9-9539-BA0CD3A68299}" type="presOf" srcId="{1E50A593-9B18-4145-8952-DC5766A97E0F}" destId="{60F7A8DF-8E22-4593-A853-7E0AB74F6F5D}" srcOrd="1" destOrd="0" presId="urn:microsoft.com/office/officeart/2005/8/layout/list1"/>
    <dgm:cxn modelId="{7C1CE929-BDA5-4CD8-81A1-65C176D5EA16}" type="presOf" srcId="{C957DC44-C51D-4873-A9CF-32930A6F8D85}" destId="{678FFEB8-6F50-46D9-A02F-F185A5F6B883}" srcOrd="0" destOrd="0" presId="urn:microsoft.com/office/officeart/2005/8/layout/list1"/>
    <dgm:cxn modelId="{227AC12F-6966-49C4-B1D7-5168A8FEE1CA}" srcId="{C957DC44-C51D-4873-A9CF-32930A6F8D85}" destId="{1E50A593-9B18-4145-8952-DC5766A97E0F}" srcOrd="0" destOrd="0" parTransId="{FEA8D4BB-8B2C-427C-A064-7F14DCE80164}" sibTransId="{7006AFE4-2EEF-4A7C-8C0A-60103D6283FC}"/>
    <dgm:cxn modelId="{D0367B59-337A-4F1B-B6FA-E2F197111F2B}" type="presOf" srcId="{1E50A593-9B18-4145-8952-DC5766A97E0F}" destId="{89395BA2-4CFC-44CE-B79C-418F1D7524F5}" srcOrd="0" destOrd="0" presId="urn:microsoft.com/office/officeart/2005/8/layout/list1"/>
    <dgm:cxn modelId="{3E74FE74-DDD2-40B9-8E88-F1BB3A51E7FA}" type="presParOf" srcId="{678FFEB8-6F50-46D9-A02F-F185A5F6B883}" destId="{6EFF7BA9-2D24-4AA4-9F0D-55B3CA24F522}" srcOrd="0" destOrd="0" presId="urn:microsoft.com/office/officeart/2005/8/layout/list1"/>
    <dgm:cxn modelId="{11F21C77-D084-431B-887F-72F5549D6B21}" type="presParOf" srcId="{6EFF7BA9-2D24-4AA4-9F0D-55B3CA24F522}" destId="{89395BA2-4CFC-44CE-B79C-418F1D7524F5}" srcOrd="0" destOrd="0" presId="urn:microsoft.com/office/officeart/2005/8/layout/list1"/>
    <dgm:cxn modelId="{B1257216-A581-47A5-A224-965BBA8C34D8}" type="presParOf" srcId="{6EFF7BA9-2D24-4AA4-9F0D-55B3CA24F522}" destId="{60F7A8DF-8E22-4593-A853-7E0AB74F6F5D}" srcOrd="1" destOrd="0" presId="urn:microsoft.com/office/officeart/2005/8/layout/list1"/>
    <dgm:cxn modelId="{DC4A8490-B092-40DB-97D9-C2B08A3F1419}" type="presParOf" srcId="{678FFEB8-6F50-46D9-A02F-F185A5F6B883}" destId="{B75BAB7D-DB0A-4D44-9A93-597493A428EA}" srcOrd="1" destOrd="0" presId="urn:microsoft.com/office/officeart/2005/8/layout/list1"/>
    <dgm:cxn modelId="{524F2608-6C01-41F0-A44E-C2E78801AEA5}" type="presParOf" srcId="{678FFEB8-6F50-46D9-A02F-F185A5F6B883}" destId="{3706BC3B-823C-405A-8020-7A1532DE80A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1838EA-B6B9-4F05-8E28-7DC7803A5DF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C05F09-DA5B-4A2C-A761-FC5292F03F8A}">
      <dgm:prSet/>
      <dgm:spPr/>
      <dgm:t>
        <a:bodyPr/>
        <a:lstStyle/>
        <a:p>
          <a:pPr algn="just"/>
          <a:r>
            <a:rPr lang="en-US" b="1" dirty="0">
              <a:latin typeface="Poppins" panose="00000500000000000000" pitchFamily="2" charset="0"/>
              <a:cs typeface="Poppins" panose="00000500000000000000" pitchFamily="2" charset="0"/>
            </a:rPr>
            <a:t>User Observations:</a:t>
          </a:r>
          <a:r>
            <a:rPr lang="en-US" dirty="0">
              <a:latin typeface="Poppins" panose="00000500000000000000" pitchFamily="2" charset="0"/>
              <a:cs typeface="Poppins" panose="00000500000000000000" pitchFamily="2" charset="0"/>
            </a:rPr>
            <a:t> Gained real-world insights by observing how women interact with safety tools.</a:t>
          </a:r>
        </a:p>
      </dgm:t>
    </dgm:pt>
    <dgm:pt modelId="{C3A5A21F-B955-4FBC-897E-4B6120B3FAFD}" type="parTrans" cxnId="{643FDED8-4DFE-4BDB-9AE3-750B58745090}">
      <dgm:prSet/>
      <dgm:spPr/>
      <dgm:t>
        <a:bodyPr/>
        <a:lstStyle/>
        <a:p>
          <a:endParaRPr lang="en-US"/>
        </a:p>
      </dgm:t>
    </dgm:pt>
    <dgm:pt modelId="{BC0F58C8-EF8F-4EED-8B9C-434AFE1F8438}" type="sibTrans" cxnId="{643FDED8-4DFE-4BDB-9AE3-750B58745090}">
      <dgm:prSet/>
      <dgm:spPr/>
      <dgm:t>
        <a:bodyPr/>
        <a:lstStyle/>
        <a:p>
          <a:endParaRPr lang="en-US"/>
        </a:p>
      </dgm:t>
    </dgm:pt>
    <dgm:pt modelId="{140A336C-2F1F-4EB5-A7EF-23A220F30FF2}">
      <dgm:prSet/>
      <dgm:spPr/>
      <dgm:t>
        <a:bodyPr/>
        <a:lstStyle/>
        <a:p>
          <a:pPr algn="just"/>
          <a:r>
            <a:rPr lang="en-US" dirty="0">
              <a:latin typeface="Poppins" panose="00000500000000000000" pitchFamily="2" charset="0"/>
              <a:cs typeface="Poppins" panose="00000500000000000000" pitchFamily="2" charset="0"/>
            </a:rPr>
            <a:t>Made initial Zoning maps Based on the data collected from the police departments.</a:t>
          </a:r>
        </a:p>
      </dgm:t>
    </dgm:pt>
    <dgm:pt modelId="{2A4E34E9-50C6-400D-BC2F-7C23613E1BD4}" type="parTrans" cxnId="{2AA2D8BF-3E11-4D6F-8FF2-927DF513A0D0}">
      <dgm:prSet/>
      <dgm:spPr/>
      <dgm:t>
        <a:bodyPr/>
        <a:lstStyle/>
        <a:p>
          <a:endParaRPr lang="en-US"/>
        </a:p>
      </dgm:t>
    </dgm:pt>
    <dgm:pt modelId="{6F1B1CD3-C77C-4D00-88BE-65A7AEB742A9}" type="sibTrans" cxnId="{2AA2D8BF-3E11-4D6F-8FF2-927DF513A0D0}">
      <dgm:prSet/>
      <dgm:spPr/>
      <dgm:t>
        <a:bodyPr/>
        <a:lstStyle/>
        <a:p>
          <a:endParaRPr lang="en-US"/>
        </a:p>
      </dgm:t>
    </dgm:pt>
    <dgm:pt modelId="{7BDA193D-67A7-4CDE-923D-20E34DC8D37F}" type="pres">
      <dgm:prSet presAssocID="{B81838EA-B6B9-4F05-8E28-7DC7803A5DF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26ACB62-E79F-42A7-87D4-7C19FEEF843A}" type="pres">
      <dgm:prSet presAssocID="{C3C05F09-DA5B-4A2C-A761-FC5292F03F8A}" presName="hierRoot1" presStyleCnt="0"/>
      <dgm:spPr/>
    </dgm:pt>
    <dgm:pt modelId="{D55D38CE-EB29-46EB-AC07-A45360D1B167}" type="pres">
      <dgm:prSet presAssocID="{C3C05F09-DA5B-4A2C-A761-FC5292F03F8A}" presName="composite" presStyleCnt="0"/>
      <dgm:spPr/>
    </dgm:pt>
    <dgm:pt modelId="{627D063E-D498-4A8C-85E1-616BF0A0550D}" type="pres">
      <dgm:prSet presAssocID="{C3C05F09-DA5B-4A2C-A761-FC5292F03F8A}" presName="background" presStyleLbl="node0" presStyleIdx="0" presStyleCnt="2"/>
      <dgm:spPr/>
    </dgm:pt>
    <dgm:pt modelId="{EA8E21DF-F958-4634-BB42-BD16B7DA410F}" type="pres">
      <dgm:prSet presAssocID="{C3C05F09-DA5B-4A2C-A761-FC5292F03F8A}" presName="text" presStyleLbl="fgAcc0" presStyleIdx="0" presStyleCnt="2" custScaleX="128757" custScaleY="132087">
        <dgm:presLayoutVars>
          <dgm:chPref val="3"/>
        </dgm:presLayoutVars>
      </dgm:prSet>
      <dgm:spPr/>
    </dgm:pt>
    <dgm:pt modelId="{93F8C517-8E7B-47A1-8281-E18FC7DC5A60}" type="pres">
      <dgm:prSet presAssocID="{C3C05F09-DA5B-4A2C-A761-FC5292F03F8A}" presName="hierChild2" presStyleCnt="0"/>
      <dgm:spPr/>
    </dgm:pt>
    <dgm:pt modelId="{4FD2FC3A-3875-4339-9560-13169EC053BD}" type="pres">
      <dgm:prSet presAssocID="{140A336C-2F1F-4EB5-A7EF-23A220F30FF2}" presName="hierRoot1" presStyleCnt="0"/>
      <dgm:spPr/>
    </dgm:pt>
    <dgm:pt modelId="{0C4D524B-8DC1-4557-9FD5-AECE9C76FBF4}" type="pres">
      <dgm:prSet presAssocID="{140A336C-2F1F-4EB5-A7EF-23A220F30FF2}" presName="composite" presStyleCnt="0"/>
      <dgm:spPr/>
    </dgm:pt>
    <dgm:pt modelId="{9B2DF4BC-579D-4729-A1C6-00D7C6133201}" type="pres">
      <dgm:prSet presAssocID="{140A336C-2F1F-4EB5-A7EF-23A220F30FF2}" presName="background" presStyleLbl="node0" presStyleIdx="1" presStyleCnt="2"/>
      <dgm:spPr/>
    </dgm:pt>
    <dgm:pt modelId="{000B6E69-D6C2-4B40-B550-96C8D22AF908}" type="pres">
      <dgm:prSet presAssocID="{140A336C-2F1F-4EB5-A7EF-23A220F30FF2}" presName="text" presStyleLbl="fgAcc0" presStyleIdx="1" presStyleCnt="2" custScaleX="137714" custScaleY="134522">
        <dgm:presLayoutVars>
          <dgm:chPref val="3"/>
        </dgm:presLayoutVars>
      </dgm:prSet>
      <dgm:spPr/>
    </dgm:pt>
    <dgm:pt modelId="{F8BCC4E7-D526-4408-91E4-D17ABD8AEA90}" type="pres">
      <dgm:prSet presAssocID="{140A336C-2F1F-4EB5-A7EF-23A220F30FF2}" presName="hierChild2" presStyleCnt="0"/>
      <dgm:spPr/>
    </dgm:pt>
  </dgm:ptLst>
  <dgm:cxnLst>
    <dgm:cxn modelId="{9D976818-0A25-405C-A972-F9E66ABCE2DE}" type="presOf" srcId="{C3C05F09-DA5B-4A2C-A761-FC5292F03F8A}" destId="{EA8E21DF-F958-4634-BB42-BD16B7DA410F}" srcOrd="0" destOrd="0" presId="urn:microsoft.com/office/officeart/2005/8/layout/hierarchy1"/>
    <dgm:cxn modelId="{4A10A765-A1A9-452C-A482-EA64AE3F2AC8}" type="presOf" srcId="{140A336C-2F1F-4EB5-A7EF-23A220F30FF2}" destId="{000B6E69-D6C2-4B40-B550-96C8D22AF908}" srcOrd="0" destOrd="0" presId="urn:microsoft.com/office/officeart/2005/8/layout/hierarchy1"/>
    <dgm:cxn modelId="{2AA2D8BF-3E11-4D6F-8FF2-927DF513A0D0}" srcId="{B81838EA-B6B9-4F05-8E28-7DC7803A5DF9}" destId="{140A336C-2F1F-4EB5-A7EF-23A220F30FF2}" srcOrd="1" destOrd="0" parTransId="{2A4E34E9-50C6-400D-BC2F-7C23613E1BD4}" sibTransId="{6F1B1CD3-C77C-4D00-88BE-65A7AEB742A9}"/>
    <dgm:cxn modelId="{643FDED8-4DFE-4BDB-9AE3-750B58745090}" srcId="{B81838EA-B6B9-4F05-8E28-7DC7803A5DF9}" destId="{C3C05F09-DA5B-4A2C-A761-FC5292F03F8A}" srcOrd="0" destOrd="0" parTransId="{C3A5A21F-B955-4FBC-897E-4B6120B3FAFD}" sibTransId="{BC0F58C8-EF8F-4EED-8B9C-434AFE1F8438}"/>
    <dgm:cxn modelId="{6BAA0DF3-6D63-4C9A-92FA-E65B48C6619D}" type="presOf" srcId="{B81838EA-B6B9-4F05-8E28-7DC7803A5DF9}" destId="{7BDA193D-67A7-4CDE-923D-20E34DC8D37F}" srcOrd="0" destOrd="0" presId="urn:microsoft.com/office/officeart/2005/8/layout/hierarchy1"/>
    <dgm:cxn modelId="{B8A588D3-B6DB-446E-9E67-334ABAC65D94}" type="presParOf" srcId="{7BDA193D-67A7-4CDE-923D-20E34DC8D37F}" destId="{026ACB62-E79F-42A7-87D4-7C19FEEF843A}" srcOrd="0" destOrd="0" presId="urn:microsoft.com/office/officeart/2005/8/layout/hierarchy1"/>
    <dgm:cxn modelId="{A0447863-9DBC-4B44-B77B-0205FC71331A}" type="presParOf" srcId="{026ACB62-E79F-42A7-87D4-7C19FEEF843A}" destId="{D55D38CE-EB29-46EB-AC07-A45360D1B167}" srcOrd="0" destOrd="0" presId="urn:microsoft.com/office/officeart/2005/8/layout/hierarchy1"/>
    <dgm:cxn modelId="{4FCF6A59-B84E-43AC-9E1D-43BE9EFF7C29}" type="presParOf" srcId="{D55D38CE-EB29-46EB-AC07-A45360D1B167}" destId="{627D063E-D498-4A8C-85E1-616BF0A0550D}" srcOrd="0" destOrd="0" presId="urn:microsoft.com/office/officeart/2005/8/layout/hierarchy1"/>
    <dgm:cxn modelId="{A998CA10-6790-477E-8F22-36AE7F27CA8F}" type="presParOf" srcId="{D55D38CE-EB29-46EB-AC07-A45360D1B167}" destId="{EA8E21DF-F958-4634-BB42-BD16B7DA410F}" srcOrd="1" destOrd="0" presId="urn:microsoft.com/office/officeart/2005/8/layout/hierarchy1"/>
    <dgm:cxn modelId="{A5879B56-A346-4BC3-BCAD-D13DE4855E5D}" type="presParOf" srcId="{026ACB62-E79F-42A7-87D4-7C19FEEF843A}" destId="{93F8C517-8E7B-47A1-8281-E18FC7DC5A60}" srcOrd="1" destOrd="0" presId="urn:microsoft.com/office/officeart/2005/8/layout/hierarchy1"/>
    <dgm:cxn modelId="{13F58C96-6E29-4161-8F0A-3EC3C322C895}" type="presParOf" srcId="{7BDA193D-67A7-4CDE-923D-20E34DC8D37F}" destId="{4FD2FC3A-3875-4339-9560-13169EC053BD}" srcOrd="1" destOrd="0" presId="urn:microsoft.com/office/officeart/2005/8/layout/hierarchy1"/>
    <dgm:cxn modelId="{C119DF68-B2B8-410E-A703-38E2210BD9B6}" type="presParOf" srcId="{4FD2FC3A-3875-4339-9560-13169EC053BD}" destId="{0C4D524B-8DC1-4557-9FD5-AECE9C76FBF4}" srcOrd="0" destOrd="0" presId="urn:microsoft.com/office/officeart/2005/8/layout/hierarchy1"/>
    <dgm:cxn modelId="{811DAB8D-495A-494C-B914-F54F8CAD4C89}" type="presParOf" srcId="{0C4D524B-8DC1-4557-9FD5-AECE9C76FBF4}" destId="{9B2DF4BC-579D-4729-A1C6-00D7C6133201}" srcOrd="0" destOrd="0" presId="urn:microsoft.com/office/officeart/2005/8/layout/hierarchy1"/>
    <dgm:cxn modelId="{A287B8D2-FB6B-4C34-BD99-0B239D107AE8}" type="presParOf" srcId="{0C4D524B-8DC1-4557-9FD5-AECE9C76FBF4}" destId="{000B6E69-D6C2-4B40-B550-96C8D22AF908}" srcOrd="1" destOrd="0" presId="urn:microsoft.com/office/officeart/2005/8/layout/hierarchy1"/>
    <dgm:cxn modelId="{812EBC9A-1910-41DE-9D27-16C8B2B72B42}" type="presParOf" srcId="{4FD2FC3A-3875-4339-9560-13169EC053BD}" destId="{F8BCC4E7-D526-4408-91E4-D17ABD8AEA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067C0D-0923-43BE-B407-DCC36E4A644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4958B1A-6644-4E4C-AAB8-E75212C7D057}">
      <dgm:prSet custT="1"/>
      <dgm:spPr/>
      <dgm:t>
        <a:bodyPr/>
        <a:lstStyle/>
        <a:p>
          <a:r>
            <a:rPr lang="en-US" sz="4000" b="1" dirty="0">
              <a:latin typeface="Poppins" panose="00000500000000000000" pitchFamily="2" charset="0"/>
              <a:cs typeface="Poppins" panose="00000500000000000000" pitchFamily="2" charset="0"/>
            </a:rPr>
            <a:t>SOS Alert System</a:t>
          </a:r>
          <a:endParaRPr lang="en-US" sz="400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63D62665-20A5-45DE-84B5-5140EEE61B93}" type="parTrans" cxnId="{9E41454C-00F9-4AF1-B5BB-C856F4013646}">
      <dgm:prSet/>
      <dgm:spPr/>
      <dgm:t>
        <a:bodyPr/>
        <a:lstStyle/>
        <a:p>
          <a:endParaRPr lang="en-US"/>
        </a:p>
      </dgm:t>
    </dgm:pt>
    <dgm:pt modelId="{E1465055-AC60-4CCF-885B-DD03296D371B}" type="sibTrans" cxnId="{9E41454C-00F9-4AF1-B5BB-C856F4013646}">
      <dgm:prSet/>
      <dgm:spPr/>
      <dgm:t>
        <a:bodyPr/>
        <a:lstStyle/>
        <a:p>
          <a:endParaRPr lang="en-US"/>
        </a:p>
      </dgm:t>
    </dgm:pt>
    <dgm:pt modelId="{07F87FF4-9079-4C55-B429-2B6836469564}">
      <dgm:prSet custT="1"/>
      <dgm:spPr/>
      <dgm:t>
        <a:bodyPr/>
        <a:lstStyle/>
        <a:p>
          <a:r>
            <a:rPr lang="en-US" sz="4000" b="1" dirty="0">
              <a:latin typeface="Poppins" panose="00000500000000000000" pitchFamily="2" charset="0"/>
              <a:cs typeface="Poppins" panose="00000500000000000000" pitchFamily="2" charset="0"/>
            </a:rPr>
            <a:t>Real-Time Location Tracking</a:t>
          </a:r>
          <a:endParaRPr lang="en-US" sz="400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C9601210-893D-420C-8981-23950E7D4E3F}" type="parTrans" cxnId="{A73506A5-C1D5-4017-BF65-095B1C176CF5}">
      <dgm:prSet/>
      <dgm:spPr/>
      <dgm:t>
        <a:bodyPr/>
        <a:lstStyle/>
        <a:p>
          <a:endParaRPr lang="en-US"/>
        </a:p>
      </dgm:t>
    </dgm:pt>
    <dgm:pt modelId="{59BB1D3C-1936-411B-8B3E-19AD0E7C8AF6}" type="sibTrans" cxnId="{A73506A5-C1D5-4017-BF65-095B1C176CF5}">
      <dgm:prSet/>
      <dgm:spPr/>
      <dgm:t>
        <a:bodyPr/>
        <a:lstStyle/>
        <a:p>
          <a:endParaRPr lang="en-US"/>
        </a:p>
      </dgm:t>
    </dgm:pt>
    <dgm:pt modelId="{6CDDF665-5E08-4947-9DF7-1E035ED4C01D}">
      <dgm:prSet custT="1"/>
      <dgm:spPr/>
      <dgm:t>
        <a:bodyPr/>
        <a:lstStyle/>
        <a:p>
          <a:r>
            <a:rPr lang="en-US" sz="4000" b="1" dirty="0">
              <a:latin typeface="Poppins" panose="00000500000000000000" pitchFamily="2" charset="0"/>
              <a:cs typeface="Poppins" panose="00000500000000000000" pitchFamily="2" charset="0"/>
            </a:rPr>
            <a:t>Safe Zone Identification</a:t>
          </a:r>
          <a:endParaRPr lang="en-US" sz="400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FA30CBC4-F0A3-4232-879E-35018D3D4B6B}" type="parTrans" cxnId="{B8CADC83-2188-4DA2-BA6B-EA2D7EB27958}">
      <dgm:prSet/>
      <dgm:spPr/>
      <dgm:t>
        <a:bodyPr/>
        <a:lstStyle/>
        <a:p>
          <a:endParaRPr lang="en-US"/>
        </a:p>
      </dgm:t>
    </dgm:pt>
    <dgm:pt modelId="{7810C565-95E3-4F8B-9F4E-8E04CC6C9967}" type="sibTrans" cxnId="{B8CADC83-2188-4DA2-BA6B-EA2D7EB27958}">
      <dgm:prSet/>
      <dgm:spPr/>
      <dgm:t>
        <a:bodyPr/>
        <a:lstStyle/>
        <a:p>
          <a:endParaRPr lang="en-US"/>
        </a:p>
      </dgm:t>
    </dgm:pt>
    <dgm:pt modelId="{4FA6832C-2250-48C1-ACEB-64CF806F4F38}">
      <dgm:prSet custT="1"/>
      <dgm:spPr/>
      <dgm:t>
        <a:bodyPr/>
        <a:lstStyle/>
        <a:p>
          <a:r>
            <a:rPr lang="en-US" sz="4000" b="1" dirty="0">
              <a:latin typeface="Poppins" panose="00000500000000000000" pitchFamily="2" charset="0"/>
              <a:cs typeface="Poppins" panose="00000500000000000000" pitchFamily="2" charset="0"/>
            </a:rPr>
            <a:t>Voice Command Activation</a:t>
          </a:r>
          <a:endParaRPr lang="en-US" sz="400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F9F5AECD-FD30-42B6-ADB7-C26660F62C60}" type="parTrans" cxnId="{382470BF-457B-4AA4-A7E0-BC740DA7FFC4}">
      <dgm:prSet/>
      <dgm:spPr/>
      <dgm:t>
        <a:bodyPr/>
        <a:lstStyle/>
        <a:p>
          <a:endParaRPr lang="en-US"/>
        </a:p>
      </dgm:t>
    </dgm:pt>
    <dgm:pt modelId="{FF5A94CC-0661-455E-B334-F64889362DE3}" type="sibTrans" cxnId="{382470BF-457B-4AA4-A7E0-BC740DA7FFC4}">
      <dgm:prSet/>
      <dgm:spPr/>
      <dgm:t>
        <a:bodyPr/>
        <a:lstStyle/>
        <a:p>
          <a:endParaRPr lang="en-US"/>
        </a:p>
      </dgm:t>
    </dgm:pt>
    <dgm:pt modelId="{E5E10F49-ECC7-49E2-88C6-2CF6A2E377FB}">
      <dgm:prSet custT="1"/>
      <dgm:spPr/>
      <dgm:t>
        <a:bodyPr/>
        <a:lstStyle/>
        <a:p>
          <a:r>
            <a:rPr lang="en-US" sz="4000" b="1" dirty="0">
              <a:latin typeface="Poppins" panose="00000500000000000000" pitchFamily="2" charset="0"/>
              <a:cs typeface="Poppins" panose="00000500000000000000" pitchFamily="2" charset="0"/>
            </a:rPr>
            <a:t>Incident Reporting</a:t>
          </a:r>
          <a:endParaRPr lang="en-US" sz="400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DFAD747C-8B9F-4814-8818-7871B58579F7}" type="parTrans" cxnId="{7A059D79-C1DC-4063-927A-E06864867C6D}">
      <dgm:prSet/>
      <dgm:spPr/>
      <dgm:t>
        <a:bodyPr/>
        <a:lstStyle/>
        <a:p>
          <a:endParaRPr lang="en-US"/>
        </a:p>
      </dgm:t>
    </dgm:pt>
    <dgm:pt modelId="{438FF3A7-2F99-4E0D-96C0-34463664DE5B}" type="sibTrans" cxnId="{7A059D79-C1DC-4063-927A-E06864867C6D}">
      <dgm:prSet/>
      <dgm:spPr/>
      <dgm:t>
        <a:bodyPr/>
        <a:lstStyle/>
        <a:p>
          <a:endParaRPr lang="en-US"/>
        </a:p>
      </dgm:t>
    </dgm:pt>
    <dgm:pt modelId="{59BB48FB-6CB5-4773-8220-D5CCD4C4B1A6}" type="pres">
      <dgm:prSet presAssocID="{65067C0D-0923-43BE-B407-DCC36E4A644B}" presName="linear" presStyleCnt="0">
        <dgm:presLayoutVars>
          <dgm:animLvl val="lvl"/>
          <dgm:resizeHandles val="exact"/>
        </dgm:presLayoutVars>
      </dgm:prSet>
      <dgm:spPr/>
    </dgm:pt>
    <dgm:pt modelId="{A2FA32F6-8DCD-4353-87BA-2AA1F5025AB5}" type="pres">
      <dgm:prSet presAssocID="{94958B1A-6644-4E4C-AAB8-E75212C7D05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79390B8-A30A-4D06-A536-B188FEA84F7C}" type="pres">
      <dgm:prSet presAssocID="{E1465055-AC60-4CCF-885B-DD03296D371B}" presName="spacer" presStyleCnt="0"/>
      <dgm:spPr/>
    </dgm:pt>
    <dgm:pt modelId="{DCF8918E-EE8D-4877-AB9C-56BB8496FA46}" type="pres">
      <dgm:prSet presAssocID="{07F87FF4-9079-4C55-B429-2B683646956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1B8126D-BA3A-45A1-AFF7-1B85EC1D93F8}" type="pres">
      <dgm:prSet presAssocID="{59BB1D3C-1936-411B-8B3E-19AD0E7C8AF6}" presName="spacer" presStyleCnt="0"/>
      <dgm:spPr/>
    </dgm:pt>
    <dgm:pt modelId="{3F6D6AA2-8ACC-4DD8-B540-2ED134816644}" type="pres">
      <dgm:prSet presAssocID="{6CDDF665-5E08-4947-9DF7-1E035ED4C01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E3D683A-F0DA-41B8-8B87-9ED029EE170B}" type="pres">
      <dgm:prSet presAssocID="{7810C565-95E3-4F8B-9F4E-8E04CC6C9967}" presName="spacer" presStyleCnt="0"/>
      <dgm:spPr/>
    </dgm:pt>
    <dgm:pt modelId="{AA1F93CA-0DC2-45D0-9C65-44029E87E543}" type="pres">
      <dgm:prSet presAssocID="{4FA6832C-2250-48C1-ACEB-64CF806F4F3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CCCC082-5C17-429D-920E-1717044B599B}" type="pres">
      <dgm:prSet presAssocID="{FF5A94CC-0661-455E-B334-F64889362DE3}" presName="spacer" presStyleCnt="0"/>
      <dgm:spPr/>
    </dgm:pt>
    <dgm:pt modelId="{7C092AE6-F1D9-40FF-98DF-CC2BDC9A5DEA}" type="pres">
      <dgm:prSet presAssocID="{E5E10F49-ECC7-49E2-88C6-2CF6A2E377F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AB81636-A97D-417F-B975-20E118CBE238}" type="presOf" srcId="{65067C0D-0923-43BE-B407-DCC36E4A644B}" destId="{59BB48FB-6CB5-4773-8220-D5CCD4C4B1A6}" srcOrd="0" destOrd="0" presId="urn:microsoft.com/office/officeart/2005/8/layout/vList2"/>
    <dgm:cxn modelId="{5FC1486A-1D50-48F0-8374-A9967663E387}" type="presOf" srcId="{94958B1A-6644-4E4C-AAB8-E75212C7D057}" destId="{A2FA32F6-8DCD-4353-87BA-2AA1F5025AB5}" srcOrd="0" destOrd="0" presId="urn:microsoft.com/office/officeart/2005/8/layout/vList2"/>
    <dgm:cxn modelId="{9E41454C-00F9-4AF1-B5BB-C856F4013646}" srcId="{65067C0D-0923-43BE-B407-DCC36E4A644B}" destId="{94958B1A-6644-4E4C-AAB8-E75212C7D057}" srcOrd="0" destOrd="0" parTransId="{63D62665-20A5-45DE-84B5-5140EEE61B93}" sibTransId="{E1465055-AC60-4CCF-885B-DD03296D371B}"/>
    <dgm:cxn modelId="{B91DD46D-B82F-4AEA-9796-E27086320DA2}" type="presOf" srcId="{4FA6832C-2250-48C1-ACEB-64CF806F4F38}" destId="{AA1F93CA-0DC2-45D0-9C65-44029E87E543}" srcOrd="0" destOrd="0" presId="urn:microsoft.com/office/officeart/2005/8/layout/vList2"/>
    <dgm:cxn modelId="{7A059D79-C1DC-4063-927A-E06864867C6D}" srcId="{65067C0D-0923-43BE-B407-DCC36E4A644B}" destId="{E5E10F49-ECC7-49E2-88C6-2CF6A2E377FB}" srcOrd="4" destOrd="0" parTransId="{DFAD747C-8B9F-4814-8818-7871B58579F7}" sibTransId="{438FF3A7-2F99-4E0D-96C0-34463664DE5B}"/>
    <dgm:cxn modelId="{B8CADC83-2188-4DA2-BA6B-EA2D7EB27958}" srcId="{65067C0D-0923-43BE-B407-DCC36E4A644B}" destId="{6CDDF665-5E08-4947-9DF7-1E035ED4C01D}" srcOrd="2" destOrd="0" parTransId="{FA30CBC4-F0A3-4232-879E-35018D3D4B6B}" sibTransId="{7810C565-95E3-4F8B-9F4E-8E04CC6C9967}"/>
    <dgm:cxn modelId="{A73506A5-C1D5-4017-BF65-095B1C176CF5}" srcId="{65067C0D-0923-43BE-B407-DCC36E4A644B}" destId="{07F87FF4-9079-4C55-B429-2B6836469564}" srcOrd="1" destOrd="0" parTransId="{C9601210-893D-420C-8981-23950E7D4E3F}" sibTransId="{59BB1D3C-1936-411B-8B3E-19AD0E7C8AF6}"/>
    <dgm:cxn modelId="{382470BF-457B-4AA4-A7E0-BC740DA7FFC4}" srcId="{65067C0D-0923-43BE-B407-DCC36E4A644B}" destId="{4FA6832C-2250-48C1-ACEB-64CF806F4F38}" srcOrd="3" destOrd="0" parTransId="{F9F5AECD-FD30-42B6-ADB7-C26660F62C60}" sibTransId="{FF5A94CC-0661-455E-B334-F64889362DE3}"/>
    <dgm:cxn modelId="{2430A1CD-D5BF-4C75-B8C0-B6C6983B05B2}" type="presOf" srcId="{6CDDF665-5E08-4947-9DF7-1E035ED4C01D}" destId="{3F6D6AA2-8ACC-4DD8-B540-2ED134816644}" srcOrd="0" destOrd="0" presId="urn:microsoft.com/office/officeart/2005/8/layout/vList2"/>
    <dgm:cxn modelId="{2F3F39EA-D84D-4211-8E07-19025A6E8465}" type="presOf" srcId="{07F87FF4-9079-4C55-B429-2B6836469564}" destId="{DCF8918E-EE8D-4877-AB9C-56BB8496FA46}" srcOrd="0" destOrd="0" presId="urn:microsoft.com/office/officeart/2005/8/layout/vList2"/>
    <dgm:cxn modelId="{856F1CED-B7A1-4EA0-8F91-76C5B731785C}" type="presOf" srcId="{E5E10F49-ECC7-49E2-88C6-2CF6A2E377FB}" destId="{7C092AE6-F1D9-40FF-98DF-CC2BDC9A5DEA}" srcOrd="0" destOrd="0" presId="urn:microsoft.com/office/officeart/2005/8/layout/vList2"/>
    <dgm:cxn modelId="{09715BE2-3167-41A7-8C4A-D2505CDC2993}" type="presParOf" srcId="{59BB48FB-6CB5-4773-8220-D5CCD4C4B1A6}" destId="{A2FA32F6-8DCD-4353-87BA-2AA1F5025AB5}" srcOrd="0" destOrd="0" presId="urn:microsoft.com/office/officeart/2005/8/layout/vList2"/>
    <dgm:cxn modelId="{07029796-D3AB-4197-830A-7822E71AA469}" type="presParOf" srcId="{59BB48FB-6CB5-4773-8220-D5CCD4C4B1A6}" destId="{F79390B8-A30A-4D06-A536-B188FEA84F7C}" srcOrd="1" destOrd="0" presId="urn:microsoft.com/office/officeart/2005/8/layout/vList2"/>
    <dgm:cxn modelId="{419C2E5E-62B8-4458-8A34-B2BD683A58FA}" type="presParOf" srcId="{59BB48FB-6CB5-4773-8220-D5CCD4C4B1A6}" destId="{DCF8918E-EE8D-4877-AB9C-56BB8496FA46}" srcOrd="2" destOrd="0" presId="urn:microsoft.com/office/officeart/2005/8/layout/vList2"/>
    <dgm:cxn modelId="{AC3F2213-2806-43CE-BC5A-3CE10DAF10F8}" type="presParOf" srcId="{59BB48FB-6CB5-4773-8220-D5CCD4C4B1A6}" destId="{31B8126D-BA3A-45A1-AFF7-1B85EC1D93F8}" srcOrd="3" destOrd="0" presId="urn:microsoft.com/office/officeart/2005/8/layout/vList2"/>
    <dgm:cxn modelId="{7A35C182-8C68-40BC-9DCF-A438D69128F6}" type="presParOf" srcId="{59BB48FB-6CB5-4773-8220-D5CCD4C4B1A6}" destId="{3F6D6AA2-8ACC-4DD8-B540-2ED134816644}" srcOrd="4" destOrd="0" presId="urn:microsoft.com/office/officeart/2005/8/layout/vList2"/>
    <dgm:cxn modelId="{44C2E839-02E7-4DBD-B9CE-45E6EAD80B9F}" type="presParOf" srcId="{59BB48FB-6CB5-4773-8220-D5CCD4C4B1A6}" destId="{EE3D683A-F0DA-41B8-8B87-9ED029EE170B}" srcOrd="5" destOrd="0" presId="urn:microsoft.com/office/officeart/2005/8/layout/vList2"/>
    <dgm:cxn modelId="{6A41AC0A-CE73-4869-A494-117BAC634CD8}" type="presParOf" srcId="{59BB48FB-6CB5-4773-8220-D5CCD4C4B1A6}" destId="{AA1F93CA-0DC2-45D0-9C65-44029E87E543}" srcOrd="6" destOrd="0" presId="urn:microsoft.com/office/officeart/2005/8/layout/vList2"/>
    <dgm:cxn modelId="{375E2CE9-CD7B-4F77-BF5F-F1FC3029C323}" type="presParOf" srcId="{59BB48FB-6CB5-4773-8220-D5CCD4C4B1A6}" destId="{5CCCC082-5C17-429D-920E-1717044B599B}" srcOrd="7" destOrd="0" presId="urn:microsoft.com/office/officeart/2005/8/layout/vList2"/>
    <dgm:cxn modelId="{6EC42BCA-DDFB-4B7B-B158-66947704A88F}" type="presParOf" srcId="{59BB48FB-6CB5-4773-8220-D5CCD4C4B1A6}" destId="{7C092AE6-F1D9-40FF-98DF-CC2BDC9A5DE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F119E0-F62E-4A30-9D24-B11A4EAECD86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3FC839-9F81-47C0-BAC6-8D290209C721}">
      <dgm:prSet custT="1"/>
      <dgm:spPr/>
      <dgm:t>
        <a:bodyPr/>
        <a:lstStyle/>
        <a:p>
          <a:r>
            <a:rPr lang="en-US" sz="2000" b="1" dirty="0">
              <a:latin typeface="Poppins" panose="00000500000000000000" pitchFamily="2" charset="0"/>
              <a:cs typeface="Poppins" panose="00000500000000000000" pitchFamily="2" charset="0"/>
            </a:rPr>
            <a:t>Performance</a:t>
          </a:r>
          <a:endParaRPr lang="en-US" sz="200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B45613A7-C742-4DD6-807F-D28BFAB242FE}" type="parTrans" cxnId="{AD11D870-1D4C-42CD-81E3-80FB61CADBAD}">
      <dgm:prSet/>
      <dgm:spPr/>
      <dgm:t>
        <a:bodyPr/>
        <a:lstStyle/>
        <a:p>
          <a:endParaRPr lang="en-US"/>
        </a:p>
      </dgm:t>
    </dgm:pt>
    <dgm:pt modelId="{406D209D-EDE6-484C-AC7B-FE11E3CC5CE4}" type="sibTrans" cxnId="{AD11D870-1D4C-42CD-81E3-80FB61CADBAD}">
      <dgm:prSet/>
      <dgm:spPr/>
      <dgm:t>
        <a:bodyPr/>
        <a:lstStyle/>
        <a:p>
          <a:endParaRPr lang="en-US"/>
        </a:p>
      </dgm:t>
    </dgm:pt>
    <dgm:pt modelId="{15F39C86-B55A-4DD7-8797-729D1FD56F09}">
      <dgm:prSet custT="1"/>
      <dgm:spPr/>
      <dgm:t>
        <a:bodyPr/>
        <a:lstStyle/>
        <a:p>
          <a:r>
            <a:rPr lang="en-US" sz="2000" b="1" dirty="0">
              <a:latin typeface="Poppins" panose="00000500000000000000" pitchFamily="2" charset="0"/>
              <a:cs typeface="Poppins" panose="00000500000000000000" pitchFamily="2" charset="0"/>
            </a:rPr>
            <a:t>Scalability</a:t>
          </a:r>
          <a:endParaRPr lang="en-US" sz="200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5584BE43-E7AB-444B-8A48-5D3A5B192CFD}" type="parTrans" cxnId="{17B23B00-7072-4AEA-B102-68F8752E50BB}">
      <dgm:prSet/>
      <dgm:spPr/>
      <dgm:t>
        <a:bodyPr/>
        <a:lstStyle/>
        <a:p>
          <a:endParaRPr lang="en-US"/>
        </a:p>
      </dgm:t>
    </dgm:pt>
    <dgm:pt modelId="{E3367469-3854-4023-B9A6-F7A8460314AE}" type="sibTrans" cxnId="{17B23B00-7072-4AEA-B102-68F8752E50BB}">
      <dgm:prSet/>
      <dgm:spPr/>
      <dgm:t>
        <a:bodyPr/>
        <a:lstStyle/>
        <a:p>
          <a:endParaRPr lang="en-US"/>
        </a:p>
      </dgm:t>
    </dgm:pt>
    <dgm:pt modelId="{0D11D559-93C0-44C3-9EBC-A27CA26DF54A}">
      <dgm:prSet custT="1"/>
      <dgm:spPr/>
      <dgm:t>
        <a:bodyPr/>
        <a:lstStyle/>
        <a:p>
          <a:r>
            <a:rPr lang="en-US" sz="2000" b="1" dirty="0">
              <a:latin typeface="Poppins" panose="00000500000000000000" pitchFamily="2" charset="0"/>
              <a:cs typeface="Poppins" panose="00000500000000000000" pitchFamily="2" charset="0"/>
            </a:rPr>
            <a:t>Reliability and Availability</a:t>
          </a:r>
          <a:endParaRPr lang="en-US" sz="200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BD01FCE3-9C25-466B-8947-DF7832A513B4}" type="parTrans" cxnId="{7905D541-9950-48BC-BEE4-3E7D5BFD1586}">
      <dgm:prSet/>
      <dgm:spPr/>
      <dgm:t>
        <a:bodyPr/>
        <a:lstStyle/>
        <a:p>
          <a:endParaRPr lang="en-US"/>
        </a:p>
      </dgm:t>
    </dgm:pt>
    <dgm:pt modelId="{4BF3F462-ED8E-4264-B121-31F0E0A1CE0D}" type="sibTrans" cxnId="{7905D541-9950-48BC-BEE4-3E7D5BFD1586}">
      <dgm:prSet/>
      <dgm:spPr/>
      <dgm:t>
        <a:bodyPr/>
        <a:lstStyle/>
        <a:p>
          <a:endParaRPr lang="en-US"/>
        </a:p>
      </dgm:t>
    </dgm:pt>
    <dgm:pt modelId="{8E096414-F285-4977-AEAE-8AA933796353}">
      <dgm:prSet custT="1"/>
      <dgm:spPr/>
      <dgm:t>
        <a:bodyPr/>
        <a:lstStyle/>
        <a:p>
          <a:r>
            <a:rPr lang="en-US" sz="2000" b="1" dirty="0">
              <a:latin typeface="Poppins" panose="00000500000000000000" pitchFamily="2" charset="0"/>
              <a:cs typeface="Poppins" panose="00000500000000000000" pitchFamily="2" charset="0"/>
            </a:rPr>
            <a:t>Security</a:t>
          </a:r>
          <a:endParaRPr lang="en-US" sz="200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364C71E9-C64A-452E-AD86-1B9407DB372B}" type="parTrans" cxnId="{8CC194A0-3234-4EE2-802E-DA2961F31494}">
      <dgm:prSet/>
      <dgm:spPr/>
      <dgm:t>
        <a:bodyPr/>
        <a:lstStyle/>
        <a:p>
          <a:endParaRPr lang="en-US"/>
        </a:p>
      </dgm:t>
    </dgm:pt>
    <dgm:pt modelId="{C5A58302-585D-4C35-8C98-BDF383728F87}" type="sibTrans" cxnId="{8CC194A0-3234-4EE2-802E-DA2961F31494}">
      <dgm:prSet/>
      <dgm:spPr/>
      <dgm:t>
        <a:bodyPr/>
        <a:lstStyle/>
        <a:p>
          <a:endParaRPr lang="en-US"/>
        </a:p>
      </dgm:t>
    </dgm:pt>
    <dgm:pt modelId="{6A06F226-68CC-4055-AE06-C51E3D3D7EB8}">
      <dgm:prSet custT="1"/>
      <dgm:spPr/>
      <dgm:t>
        <a:bodyPr/>
        <a:lstStyle/>
        <a:p>
          <a:r>
            <a:rPr lang="en-US" sz="2000" b="1" dirty="0">
              <a:latin typeface="Poppins" panose="00000500000000000000" pitchFamily="2" charset="0"/>
              <a:cs typeface="Poppins" panose="00000500000000000000" pitchFamily="2" charset="0"/>
            </a:rPr>
            <a:t>Usability</a:t>
          </a:r>
          <a:endParaRPr lang="en-US" sz="200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0AB43B13-3F4B-43F9-AF99-D47CAA52CFC5}" type="parTrans" cxnId="{017B2E54-79A5-4573-8BB4-C0A4FE9C3D61}">
      <dgm:prSet/>
      <dgm:spPr/>
      <dgm:t>
        <a:bodyPr/>
        <a:lstStyle/>
        <a:p>
          <a:endParaRPr lang="en-US"/>
        </a:p>
      </dgm:t>
    </dgm:pt>
    <dgm:pt modelId="{42BA9B49-2B98-4CE7-8B2C-98212DE12EC5}" type="sibTrans" cxnId="{017B2E54-79A5-4573-8BB4-C0A4FE9C3D61}">
      <dgm:prSet/>
      <dgm:spPr/>
      <dgm:t>
        <a:bodyPr/>
        <a:lstStyle/>
        <a:p>
          <a:endParaRPr lang="en-US"/>
        </a:p>
      </dgm:t>
    </dgm:pt>
    <dgm:pt modelId="{A283FB11-65AA-4A8A-A102-0109F8818A38}">
      <dgm:prSet custT="1"/>
      <dgm:spPr/>
      <dgm:t>
        <a:bodyPr/>
        <a:lstStyle/>
        <a:p>
          <a:r>
            <a:rPr lang="en-US" sz="2000" b="1" dirty="0">
              <a:latin typeface="Poppins" panose="00000500000000000000" pitchFamily="2" charset="0"/>
              <a:cs typeface="Poppins" panose="00000500000000000000" pitchFamily="2" charset="0"/>
            </a:rPr>
            <a:t>Interoperability</a:t>
          </a:r>
          <a:endParaRPr lang="en-US" sz="200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3EA297DA-2E83-4A3E-A69B-B47342784CA3}" type="parTrans" cxnId="{9754F1DA-AD72-4394-9287-335427DD0994}">
      <dgm:prSet/>
      <dgm:spPr/>
      <dgm:t>
        <a:bodyPr/>
        <a:lstStyle/>
        <a:p>
          <a:endParaRPr lang="en-US"/>
        </a:p>
      </dgm:t>
    </dgm:pt>
    <dgm:pt modelId="{C7173864-EA0E-4509-84A5-ABD1DCA1BD14}" type="sibTrans" cxnId="{9754F1DA-AD72-4394-9287-335427DD0994}">
      <dgm:prSet/>
      <dgm:spPr/>
      <dgm:t>
        <a:bodyPr/>
        <a:lstStyle/>
        <a:p>
          <a:endParaRPr lang="en-US"/>
        </a:p>
      </dgm:t>
    </dgm:pt>
    <dgm:pt modelId="{B8246DA6-6E42-4F56-8AA4-8BC92C4396A6}">
      <dgm:prSet custT="1"/>
      <dgm:spPr/>
      <dgm:t>
        <a:bodyPr/>
        <a:lstStyle/>
        <a:p>
          <a:r>
            <a:rPr lang="en-US" sz="2000" b="1" dirty="0">
              <a:latin typeface="Poppins" panose="00000500000000000000" pitchFamily="2" charset="0"/>
              <a:cs typeface="Poppins" panose="00000500000000000000" pitchFamily="2" charset="0"/>
            </a:rPr>
            <a:t>Compliance with Ethical Guidelines</a:t>
          </a:r>
          <a:endParaRPr lang="en-US" sz="200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FCDE5931-3DDE-4AEB-95BE-99B1B3B0306E}" type="parTrans" cxnId="{7363FA6E-F267-486F-A38F-9BAFE6369AF8}">
      <dgm:prSet/>
      <dgm:spPr/>
      <dgm:t>
        <a:bodyPr/>
        <a:lstStyle/>
        <a:p>
          <a:endParaRPr lang="en-US"/>
        </a:p>
      </dgm:t>
    </dgm:pt>
    <dgm:pt modelId="{78BA7178-C18B-4602-8959-BBF0CD8247F3}" type="sibTrans" cxnId="{7363FA6E-F267-486F-A38F-9BAFE6369AF8}">
      <dgm:prSet/>
      <dgm:spPr/>
      <dgm:t>
        <a:bodyPr/>
        <a:lstStyle/>
        <a:p>
          <a:endParaRPr lang="en-US"/>
        </a:p>
      </dgm:t>
    </dgm:pt>
    <dgm:pt modelId="{2DDA459C-0576-483C-8D8C-AB6C86B25E6E}" type="pres">
      <dgm:prSet presAssocID="{C8F119E0-F62E-4A30-9D24-B11A4EAECD86}" presName="cycle" presStyleCnt="0">
        <dgm:presLayoutVars>
          <dgm:dir/>
          <dgm:resizeHandles val="exact"/>
        </dgm:presLayoutVars>
      </dgm:prSet>
      <dgm:spPr/>
    </dgm:pt>
    <dgm:pt modelId="{D7789F42-53F9-40E9-8105-1E0B7DBF45D1}" type="pres">
      <dgm:prSet presAssocID="{C93FC839-9F81-47C0-BAC6-8D290209C721}" presName="node" presStyleLbl="node1" presStyleIdx="0" presStyleCnt="7" custScaleX="115365" custScaleY="115365">
        <dgm:presLayoutVars>
          <dgm:bulletEnabled val="1"/>
        </dgm:presLayoutVars>
      </dgm:prSet>
      <dgm:spPr/>
    </dgm:pt>
    <dgm:pt modelId="{92501C72-6BCB-4859-B656-93A2082D4DEC}" type="pres">
      <dgm:prSet presAssocID="{406D209D-EDE6-484C-AC7B-FE11E3CC5CE4}" presName="sibTrans" presStyleLbl="sibTrans2D1" presStyleIdx="0" presStyleCnt="7"/>
      <dgm:spPr/>
    </dgm:pt>
    <dgm:pt modelId="{CA396DE1-CF1D-4F41-919D-31BBB647DA3E}" type="pres">
      <dgm:prSet presAssocID="{406D209D-EDE6-484C-AC7B-FE11E3CC5CE4}" presName="connectorText" presStyleLbl="sibTrans2D1" presStyleIdx="0" presStyleCnt="7"/>
      <dgm:spPr/>
    </dgm:pt>
    <dgm:pt modelId="{F4F2D32E-7ADD-4B34-B2FE-9C8E8E210E26}" type="pres">
      <dgm:prSet presAssocID="{15F39C86-B55A-4DD7-8797-729D1FD56F09}" presName="node" presStyleLbl="node1" presStyleIdx="1" presStyleCnt="7" custScaleX="115365" custScaleY="115365">
        <dgm:presLayoutVars>
          <dgm:bulletEnabled val="1"/>
        </dgm:presLayoutVars>
      </dgm:prSet>
      <dgm:spPr/>
    </dgm:pt>
    <dgm:pt modelId="{E139010F-CA41-4B16-A8D0-E6212EDC9795}" type="pres">
      <dgm:prSet presAssocID="{E3367469-3854-4023-B9A6-F7A8460314AE}" presName="sibTrans" presStyleLbl="sibTrans2D1" presStyleIdx="1" presStyleCnt="7"/>
      <dgm:spPr/>
    </dgm:pt>
    <dgm:pt modelId="{48CF9A8E-8D38-41E9-B699-C9F7A23B1603}" type="pres">
      <dgm:prSet presAssocID="{E3367469-3854-4023-B9A6-F7A8460314AE}" presName="connectorText" presStyleLbl="sibTrans2D1" presStyleIdx="1" presStyleCnt="7"/>
      <dgm:spPr/>
    </dgm:pt>
    <dgm:pt modelId="{1F76D314-6597-4521-89B5-2F01C5B0CD93}" type="pres">
      <dgm:prSet presAssocID="{0D11D559-93C0-44C3-9EBC-A27CA26DF54A}" presName="node" presStyleLbl="node1" presStyleIdx="2" presStyleCnt="7" custScaleX="115365" custScaleY="115365">
        <dgm:presLayoutVars>
          <dgm:bulletEnabled val="1"/>
        </dgm:presLayoutVars>
      </dgm:prSet>
      <dgm:spPr/>
    </dgm:pt>
    <dgm:pt modelId="{26665A09-FD6E-4470-AF41-245177E742FA}" type="pres">
      <dgm:prSet presAssocID="{4BF3F462-ED8E-4264-B121-31F0E0A1CE0D}" presName="sibTrans" presStyleLbl="sibTrans2D1" presStyleIdx="2" presStyleCnt="7"/>
      <dgm:spPr/>
    </dgm:pt>
    <dgm:pt modelId="{5529854A-99BF-460E-8346-D4366AC9B2B6}" type="pres">
      <dgm:prSet presAssocID="{4BF3F462-ED8E-4264-B121-31F0E0A1CE0D}" presName="connectorText" presStyleLbl="sibTrans2D1" presStyleIdx="2" presStyleCnt="7"/>
      <dgm:spPr/>
    </dgm:pt>
    <dgm:pt modelId="{8890448A-E492-49F4-815E-1B73F199B79B}" type="pres">
      <dgm:prSet presAssocID="{8E096414-F285-4977-AEAE-8AA933796353}" presName="node" presStyleLbl="node1" presStyleIdx="3" presStyleCnt="7" custScaleX="115365" custScaleY="115365">
        <dgm:presLayoutVars>
          <dgm:bulletEnabled val="1"/>
        </dgm:presLayoutVars>
      </dgm:prSet>
      <dgm:spPr/>
    </dgm:pt>
    <dgm:pt modelId="{0D4E002F-B6C9-4615-95E2-5B494464B30B}" type="pres">
      <dgm:prSet presAssocID="{C5A58302-585D-4C35-8C98-BDF383728F87}" presName="sibTrans" presStyleLbl="sibTrans2D1" presStyleIdx="3" presStyleCnt="7"/>
      <dgm:spPr/>
    </dgm:pt>
    <dgm:pt modelId="{2F35569C-7F6D-45E7-A18B-0471016DECCC}" type="pres">
      <dgm:prSet presAssocID="{C5A58302-585D-4C35-8C98-BDF383728F87}" presName="connectorText" presStyleLbl="sibTrans2D1" presStyleIdx="3" presStyleCnt="7"/>
      <dgm:spPr/>
    </dgm:pt>
    <dgm:pt modelId="{2D2E9AA0-6A00-4E39-B093-A1CFC8EB54ED}" type="pres">
      <dgm:prSet presAssocID="{6A06F226-68CC-4055-AE06-C51E3D3D7EB8}" presName="node" presStyleLbl="node1" presStyleIdx="4" presStyleCnt="7" custScaleX="115365" custScaleY="115365">
        <dgm:presLayoutVars>
          <dgm:bulletEnabled val="1"/>
        </dgm:presLayoutVars>
      </dgm:prSet>
      <dgm:spPr/>
    </dgm:pt>
    <dgm:pt modelId="{8A2DB311-D9E5-48B9-AB00-F3BF1F6C8042}" type="pres">
      <dgm:prSet presAssocID="{42BA9B49-2B98-4CE7-8B2C-98212DE12EC5}" presName="sibTrans" presStyleLbl="sibTrans2D1" presStyleIdx="4" presStyleCnt="7"/>
      <dgm:spPr/>
    </dgm:pt>
    <dgm:pt modelId="{D5B5008D-2883-4FFC-A0A3-9B43126160BF}" type="pres">
      <dgm:prSet presAssocID="{42BA9B49-2B98-4CE7-8B2C-98212DE12EC5}" presName="connectorText" presStyleLbl="sibTrans2D1" presStyleIdx="4" presStyleCnt="7"/>
      <dgm:spPr/>
    </dgm:pt>
    <dgm:pt modelId="{5C0F25C0-8B7B-4D52-88EB-C14082929F1F}" type="pres">
      <dgm:prSet presAssocID="{A283FB11-65AA-4A8A-A102-0109F8818A38}" presName="node" presStyleLbl="node1" presStyleIdx="5" presStyleCnt="7" custScaleX="115365" custScaleY="115365">
        <dgm:presLayoutVars>
          <dgm:bulletEnabled val="1"/>
        </dgm:presLayoutVars>
      </dgm:prSet>
      <dgm:spPr/>
    </dgm:pt>
    <dgm:pt modelId="{40A8C8D3-E1FF-450B-8330-08F331FC7A70}" type="pres">
      <dgm:prSet presAssocID="{C7173864-EA0E-4509-84A5-ABD1DCA1BD14}" presName="sibTrans" presStyleLbl="sibTrans2D1" presStyleIdx="5" presStyleCnt="7"/>
      <dgm:spPr/>
    </dgm:pt>
    <dgm:pt modelId="{4B0362CE-FFC7-4374-999A-BD8C8A119243}" type="pres">
      <dgm:prSet presAssocID="{C7173864-EA0E-4509-84A5-ABD1DCA1BD14}" presName="connectorText" presStyleLbl="sibTrans2D1" presStyleIdx="5" presStyleCnt="7"/>
      <dgm:spPr/>
    </dgm:pt>
    <dgm:pt modelId="{BDA58645-225C-48BB-8AA5-4AB1D8B2153B}" type="pres">
      <dgm:prSet presAssocID="{B8246DA6-6E42-4F56-8AA4-8BC92C4396A6}" presName="node" presStyleLbl="node1" presStyleIdx="6" presStyleCnt="7" custScaleX="115365" custScaleY="115365">
        <dgm:presLayoutVars>
          <dgm:bulletEnabled val="1"/>
        </dgm:presLayoutVars>
      </dgm:prSet>
      <dgm:spPr/>
    </dgm:pt>
    <dgm:pt modelId="{D73BC217-822C-4D61-811E-A3C47C0343BE}" type="pres">
      <dgm:prSet presAssocID="{78BA7178-C18B-4602-8959-BBF0CD8247F3}" presName="sibTrans" presStyleLbl="sibTrans2D1" presStyleIdx="6" presStyleCnt="7"/>
      <dgm:spPr/>
    </dgm:pt>
    <dgm:pt modelId="{7820B2C3-28FE-427E-AB66-7AE685C47168}" type="pres">
      <dgm:prSet presAssocID="{78BA7178-C18B-4602-8959-BBF0CD8247F3}" presName="connectorText" presStyleLbl="sibTrans2D1" presStyleIdx="6" presStyleCnt="7"/>
      <dgm:spPr/>
    </dgm:pt>
  </dgm:ptLst>
  <dgm:cxnLst>
    <dgm:cxn modelId="{17B23B00-7072-4AEA-B102-68F8752E50BB}" srcId="{C8F119E0-F62E-4A30-9D24-B11A4EAECD86}" destId="{15F39C86-B55A-4DD7-8797-729D1FD56F09}" srcOrd="1" destOrd="0" parTransId="{5584BE43-E7AB-444B-8A48-5D3A5B192CFD}" sibTransId="{E3367469-3854-4023-B9A6-F7A8460314AE}"/>
    <dgm:cxn modelId="{F55F9801-B8A7-4B30-A8C0-04D98E35EF54}" type="presOf" srcId="{C5A58302-585D-4C35-8C98-BDF383728F87}" destId="{2F35569C-7F6D-45E7-A18B-0471016DECCC}" srcOrd="1" destOrd="0" presId="urn:microsoft.com/office/officeart/2005/8/layout/cycle2"/>
    <dgm:cxn modelId="{BD094C02-1E41-4230-A236-197D5C5CC531}" type="presOf" srcId="{B8246DA6-6E42-4F56-8AA4-8BC92C4396A6}" destId="{BDA58645-225C-48BB-8AA5-4AB1D8B2153B}" srcOrd="0" destOrd="0" presId="urn:microsoft.com/office/officeart/2005/8/layout/cycle2"/>
    <dgm:cxn modelId="{00EB0303-A1F6-44AB-9EE6-36213B033D3D}" type="presOf" srcId="{78BA7178-C18B-4602-8959-BBF0CD8247F3}" destId="{D73BC217-822C-4D61-811E-A3C47C0343BE}" srcOrd="0" destOrd="0" presId="urn:microsoft.com/office/officeart/2005/8/layout/cycle2"/>
    <dgm:cxn modelId="{0135B70A-640C-46AC-91F7-7DB1D646DAC2}" type="presOf" srcId="{C8F119E0-F62E-4A30-9D24-B11A4EAECD86}" destId="{2DDA459C-0576-483C-8D8C-AB6C86B25E6E}" srcOrd="0" destOrd="0" presId="urn:microsoft.com/office/officeart/2005/8/layout/cycle2"/>
    <dgm:cxn modelId="{223C590B-9AB0-4474-9D09-0AB1C68A5ED9}" type="presOf" srcId="{C7173864-EA0E-4509-84A5-ABD1DCA1BD14}" destId="{40A8C8D3-E1FF-450B-8330-08F331FC7A70}" srcOrd="0" destOrd="0" presId="urn:microsoft.com/office/officeart/2005/8/layout/cycle2"/>
    <dgm:cxn modelId="{0D5CBF2B-4A16-4514-A990-54DB82F8F3FE}" type="presOf" srcId="{8E096414-F285-4977-AEAE-8AA933796353}" destId="{8890448A-E492-49F4-815E-1B73F199B79B}" srcOrd="0" destOrd="0" presId="urn:microsoft.com/office/officeart/2005/8/layout/cycle2"/>
    <dgm:cxn modelId="{15475F2C-F3AE-4EA1-A45F-52B385B3A26B}" type="presOf" srcId="{42BA9B49-2B98-4CE7-8B2C-98212DE12EC5}" destId="{D5B5008D-2883-4FFC-A0A3-9B43126160BF}" srcOrd="1" destOrd="0" presId="urn:microsoft.com/office/officeart/2005/8/layout/cycle2"/>
    <dgm:cxn modelId="{C5589D5E-D237-45D1-BAFE-BDBF60948704}" type="presOf" srcId="{406D209D-EDE6-484C-AC7B-FE11E3CC5CE4}" destId="{92501C72-6BCB-4859-B656-93A2082D4DEC}" srcOrd="0" destOrd="0" presId="urn:microsoft.com/office/officeart/2005/8/layout/cycle2"/>
    <dgm:cxn modelId="{7905D541-9950-48BC-BEE4-3E7D5BFD1586}" srcId="{C8F119E0-F62E-4A30-9D24-B11A4EAECD86}" destId="{0D11D559-93C0-44C3-9EBC-A27CA26DF54A}" srcOrd="2" destOrd="0" parTransId="{BD01FCE3-9C25-466B-8947-DF7832A513B4}" sibTransId="{4BF3F462-ED8E-4264-B121-31F0E0A1CE0D}"/>
    <dgm:cxn modelId="{B7073767-0763-40F4-812B-05338070EE86}" type="presOf" srcId="{E3367469-3854-4023-B9A6-F7A8460314AE}" destId="{48CF9A8E-8D38-41E9-B699-C9F7A23B1603}" srcOrd="1" destOrd="0" presId="urn:microsoft.com/office/officeart/2005/8/layout/cycle2"/>
    <dgm:cxn modelId="{7363FA6E-F267-486F-A38F-9BAFE6369AF8}" srcId="{C8F119E0-F62E-4A30-9D24-B11A4EAECD86}" destId="{B8246DA6-6E42-4F56-8AA4-8BC92C4396A6}" srcOrd="6" destOrd="0" parTransId="{FCDE5931-3DDE-4AEB-95BE-99B1B3B0306E}" sibTransId="{78BA7178-C18B-4602-8959-BBF0CD8247F3}"/>
    <dgm:cxn modelId="{AD11D870-1D4C-42CD-81E3-80FB61CADBAD}" srcId="{C8F119E0-F62E-4A30-9D24-B11A4EAECD86}" destId="{C93FC839-9F81-47C0-BAC6-8D290209C721}" srcOrd="0" destOrd="0" parTransId="{B45613A7-C742-4DD6-807F-D28BFAB242FE}" sibTransId="{406D209D-EDE6-484C-AC7B-FE11E3CC5CE4}"/>
    <dgm:cxn modelId="{017B2E54-79A5-4573-8BB4-C0A4FE9C3D61}" srcId="{C8F119E0-F62E-4A30-9D24-B11A4EAECD86}" destId="{6A06F226-68CC-4055-AE06-C51E3D3D7EB8}" srcOrd="4" destOrd="0" parTransId="{0AB43B13-3F4B-43F9-AF99-D47CAA52CFC5}" sibTransId="{42BA9B49-2B98-4CE7-8B2C-98212DE12EC5}"/>
    <dgm:cxn modelId="{D70FF97E-3D53-46B5-A7A7-37CC6A3EFA75}" type="presOf" srcId="{406D209D-EDE6-484C-AC7B-FE11E3CC5CE4}" destId="{CA396DE1-CF1D-4F41-919D-31BBB647DA3E}" srcOrd="1" destOrd="0" presId="urn:microsoft.com/office/officeart/2005/8/layout/cycle2"/>
    <dgm:cxn modelId="{6AA16D83-3A96-4A95-A7CF-E82AF446BB41}" type="presOf" srcId="{C93FC839-9F81-47C0-BAC6-8D290209C721}" destId="{D7789F42-53F9-40E9-8105-1E0B7DBF45D1}" srcOrd="0" destOrd="0" presId="urn:microsoft.com/office/officeart/2005/8/layout/cycle2"/>
    <dgm:cxn modelId="{1BB37D8C-D2C1-4901-A65D-8182359955F2}" type="presOf" srcId="{C5A58302-585D-4C35-8C98-BDF383728F87}" destId="{0D4E002F-B6C9-4615-95E2-5B494464B30B}" srcOrd="0" destOrd="0" presId="urn:microsoft.com/office/officeart/2005/8/layout/cycle2"/>
    <dgm:cxn modelId="{2867909B-5300-46C5-BC9B-02ABC728DFDC}" type="presOf" srcId="{6A06F226-68CC-4055-AE06-C51E3D3D7EB8}" destId="{2D2E9AA0-6A00-4E39-B093-A1CFC8EB54ED}" srcOrd="0" destOrd="0" presId="urn:microsoft.com/office/officeart/2005/8/layout/cycle2"/>
    <dgm:cxn modelId="{0DECE49F-FF04-4AE6-ABD1-334CDE81C84C}" type="presOf" srcId="{4BF3F462-ED8E-4264-B121-31F0E0A1CE0D}" destId="{26665A09-FD6E-4470-AF41-245177E742FA}" srcOrd="0" destOrd="0" presId="urn:microsoft.com/office/officeart/2005/8/layout/cycle2"/>
    <dgm:cxn modelId="{8CC194A0-3234-4EE2-802E-DA2961F31494}" srcId="{C8F119E0-F62E-4A30-9D24-B11A4EAECD86}" destId="{8E096414-F285-4977-AEAE-8AA933796353}" srcOrd="3" destOrd="0" parTransId="{364C71E9-C64A-452E-AD86-1B9407DB372B}" sibTransId="{C5A58302-585D-4C35-8C98-BDF383728F87}"/>
    <dgm:cxn modelId="{A65341A3-AAD8-4EEF-99D1-9A6665F62265}" type="presOf" srcId="{42BA9B49-2B98-4CE7-8B2C-98212DE12EC5}" destId="{8A2DB311-D9E5-48B9-AB00-F3BF1F6C8042}" srcOrd="0" destOrd="0" presId="urn:microsoft.com/office/officeart/2005/8/layout/cycle2"/>
    <dgm:cxn modelId="{FE369FAA-49D7-4BA3-B5D1-3A7BB260D97F}" type="presOf" srcId="{15F39C86-B55A-4DD7-8797-729D1FD56F09}" destId="{F4F2D32E-7ADD-4B34-B2FE-9C8E8E210E26}" srcOrd="0" destOrd="0" presId="urn:microsoft.com/office/officeart/2005/8/layout/cycle2"/>
    <dgm:cxn modelId="{9B68CBBD-E42C-4DDB-BE42-A0ED1E10A3A2}" type="presOf" srcId="{A283FB11-65AA-4A8A-A102-0109F8818A38}" destId="{5C0F25C0-8B7B-4D52-88EB-C14082929F1F}" srcOrd="0" destOrd="0" presId="urn:microsoft.com/office/officeart/2005/8/layout/cycle2"/>
    <dgm:cxn modelId="{521181C0-991C-44FB-9FD8-A14C0BD22BF0}" type="presOf" srcId="{E3367469-3854-4023-B9A6-F7A8460314AE}" destId="{E139010F-CA41-4B16-A8D0-E6212EDC9795}" srcOrd="0" destOrd="0" presId="urn:microsoft.com/office/officeart/2005/8/layout/cycle2"/>
    <dgm:cxn modelId="{B6F61DC9-0F4B-4F85-BCB2-1F56DEBCC3A7}" type="presOf" srcId="{0D11D559-93C0-44C3-9EBC-A27CA26DF54A}" destId="{1F76D314-6597-4521-89B5-2F01C5B0CD93}" srcOrd="0" destOrd="0" presId="urn:microsoft.com/office/officeart/2005/8/layout/cycle2"/>
    <dgm:cxn modelId="{9754F1DA-AD72-4394-9287-335427DD0994}" srcId="{C8F119E0-F62E-4A30-9D24-B11A4EAECD86}" destId="{A283FB11-65AA-4A8A-A102-0109F8818A38}" srcOrd="5" destOrd="0" parTransId="{3EA297DA-2E83-4A3E-A69B-B47342784CA3}" sibTransId="{C7173864-EA0E-4509-84A5-ABD1DCA1BD14}"/>
    <dgm:cxn modelId="{713D69E0-6991-45BC-8EEB-015690438EA1}" type="presOf" srcId="{4BF3F462-ED8E-4264-B121-31F0E0A1CE0D}" destId="{5529854A-99BF-460E-8346-D4366AC9B2B6}" srcOrd="1" destOrd="0" presId="urn:microsoft.com/office/officeart/2005/8/layout/cycle2"/>
    <dgm:cxn modelId="{FED96AE0-320B-4A08-865C-DE3B1BC57853}" type="presOf" srcId="{C7173864-EA0E-4509-84A5-ABD1DCA1BD14}" destId="{4B0362CE-FFC7-4374-999A-BD8C8A119243}" srcOrd="1" destOrd="0" presId="urn:microsoft.com/office/officeart/2005/8/layout/cycle2"/>
    <dgm:cxn modelId="{1A81DAEA-8E74-4E48-A372-A87DF9F4DE7D}" type="presOf" srcId="{78BA7178-C18B-4602-8959-BBF0CD8247F3}" destId="{7820B2C3-28FE-427E-AB66-7AE685C47168}" srcOrd="1" destOrd="0" presId="urn:microsoft.com/office/officeart/2005/8/layout/cycle2"/>
    <dgm:cxn modelId="{9A98FEA3-D5C7-4A12-BF76-CE7DD67F2FEA}" type="presParOf" srcId="{2DDA459C-0576-483C-8D8C-AB6C86B25E6E}" destId="{D7789F42-53F9-40E9-8105-1E0B7DBF45D1}" srcOrd="0" destOrd="0" presId="urn:microsoft.com/office/officeart/2005/8/layout/cycle2"/>
    <dgm:cxn modelId="{730643A3-490A-4855-B3A6-94BC5105668F}" type="presParOf" srcId="{2DDA459C-0576-483C-8D8C-AB6C86B25E6E}" destId="{92501C72-6BCB-4859-B656-93A2082D4DEC}" srcOrd="1" destOrd="0" presId="urn:microsoft.com/office/officeart/2005/8/layout/cycle2"/>
    <dgm:cxn modelId="{E99A31DE-D0F5-4747-AF5F-A6E75639A577}" type="presParOf" srcId="{92501C72-6BCB-4859-B656-93A2082D4DEC}" destId="{CA396DE1-CF1D-4F41-919D-31BBB647DA3E}" srcOrd="0" destOrd="0" presId="urn:microsoft.com/office/officeart/2005/8/layout/cycle2"/>
    <dgm:cxn modelId="{58C11955-6C7C-4686-864D-EA2E7A805A08}" type="presParOf" srcId="{2DDA459C-0576-483C-8D8C-AB6C86B25E6E}" destId="{F4F2D32E-7ADD-4B34-B2FE-9C8E8E210E26}" srcOrd="2" destOrd="0" presId="urn:microsoft.com/office/officeart/2005/8/layout/cycle2"/>
    <dgm:cxn modelId="{DE3D3413-4FB0-4F4D-9927-EB9ACD763B21}" type="presParOf" srcId="{2DDA459C-0576-483C-8D8C-AB6C86B25E6E}" destId="{E139010F-CA41-4B16-A8D0-E6212EDC9795}" srcOrd="3" destOrd="0" presId="urn:microsoft.com/office/officeart/2005/8/layout/cycle2"/>
    <dgm:cxn modelId="{F7DC78E1-BBE8-4092-ACE9-C75007B08455}" type="presParOf" srcId="{E139010F-CA41-4B16-A8D0-E6212EDC9795}" destId="{48CF9A8E-8D38-41E9-B699-C9F7A23B1603}" srcOrd="0" destOrd="0" presId="urn:microsoft.com/office/officeart/2005/8/layout/cycle2"/>
    <dgm:cxn modelId="{D9CE5408-0B52-4798-B5E2-2B732949EF88}" type="presParOf" srcId="{2DDA459C-0576-483C-8D8C-AB6C86B25E6E}" destId="{1F76D314-6597-4521-89B5-2F01C5B0CD93}" srcOrd="4" destOrd="0" presId="urn:microsoft.com/office/officeart/2005/8/layout/cycle2"/>
    <dgm:cxn modelId="{3BBCEB04-8C30-4376-89B2-46202DB64782}" type="presParOf" srcId="{2DDA459C-0576-483C-8D8C-AB6C86B25E6E}" destId="{26665A09-FD6E-4470-AF41-245177E742FA}" srcOrd="5" destOrd="0" presId="urn:microsoft.com/office/officeart/2005/8/layout/cycle2"/>
    <dgm:cxn modelId="{5A58C5D9-A198-4B52-BA25-81660078DF56}" type="presParOf" srcId="{26665A09-FD6E-4470-AF41-245177E742FA}" destId="{5529854A-99BF-460E-8346-D4366AC9B2B6}" srcOrd="0" destOrd="0" presId="urn:microsoft.com/office/officeart/2005/8/layout/cycle2"/>
    <dgm:cxn modelId="{938D293E-5A41-4EE8-88FF-C323FE379283}" type="presParOf" srcId="{2DDA459C-0576-483C-8D8C-AB6C86B25E6E}" destId="{8890448A-E492-49F4-815E-1B73F199B79B}" srcOrd="6" destOrd="0" presId="urn:microsoft.com/office/officeart/2005/8/layout/cycle2"/>
    <dgm:cxn modelId="{65BC2D2C-04A5-4CEB-88F1-B6EFED64EAB4}" type="presParOf" srcId="{2DDA459C-0576-483C-8D8C-AB6C86B25E6E}" destId="{0D4E002F-B6C9-4615-95E2-5B494464B30B}" srcOrd="7" destOrd="0" presId="urn:microsoft.com/office/officeart/2005/8/layout/cycle2"/>
    <dgm:cxn modelId="{DF98D34A-A05E-4E34-9108-ACAFC7526B06}" type="presParOf" srcId="{0D4E002F-B6C9-4615-95E2-5B494464B30B}" destId="{2F35569C-7F6D-45E7-A18B-0471016DECCC}" srcOrd="0" destOrd="0" presId="urn:microsoft.com/office/officeart/2005/8/layout/cycle2"/>
    <dgm:cxn modelId="{25A60D13-5CA1-4066-BDB9-C6B5440F8870}" type="presParOf" srcId="{2DDA459C-0576-483C-8D8C-AB6C86B25E6E}" destId="{2D2E9AA0-6A00-4E39-B093-A1CFC8EB54ED}" srcOrd="8" destOrd="0" presId="urn:microsoft.com/office/officeart/2005/8/layout/cycle2"/>
    <dgm:cxn modelId="{05D9D706-410B-4682-ACA6-0B5962ABC443}" type="presParOf" srcId="{2DDA459C-0576-483C-8D8C-AB6C86B25E6E}" destId="{8A2DB311-D9E5-48B9-AB00-F3BF1F6C8042}" srcOrd="9" destOrd="0" presId="urn:microsoft.com/office/officeart/2005/8/layout/cycle2"/>
    <dgm:cxn modelId="{8E726BE7-87A5-4F0C-8D2F-EC8756C9C4E6}" type="presParOf" srcId="{8A2DB311-D9E5-48B9-AB00-F3BF1F6C8042}" destId="{D5B5008D-2883-4FFC-A0A3-9B43126160BF}" srcOrd="0" destOrd="0" presId="urn:microsoft.com/office/officeart/2005/8/layout/cycle2"/>
    <dgm:cxn modelId="{31C4AC9A-D812-4E60-8F41-89EEB953C14D}" type="presParOf" srcId="{2DDA459C-0576-483C-8D8C-AB6C86B25E6E}" destId="{5C0F25C0-8B7B-4D52-88EB-C14082929F1F}" srcOrd="10" destOrd="0" presId="urn:microsoft.com/office/officeart/2005/8/layout/cycle2"/>
    <dgm:cxn modelId="{B440C607-0F84-4FEB-B96C-FAD75A0F0362}" type="presParOf" srcId="{2DDA459C-0576-483C-8D8C-AB6C86B25E6E}" destId="{40A8C8D3-E1FF-450B-8330-08F331FC7A70}" srcOrd="11" destOrd="0" presId="urn:microsoft.com/office/officeart/2005/8/layout/cycle2"/>
    <dgm:cxn modelId="{5F338D58-35B7-4DC9-831E-16800A82EE58}" type="presParOf" srcId="{40A8C8D3-E1FF-450B-8330-08F331FC7A70}" destId="{4B0362CE-FFC7-4374-999A-BD8C8A119243}" srcOrd="0" destOrd="0" presId="urn:microsoft.com/office/officeart/2005/8/layout/cycle2"/>
    <dgm:cxn modelId="{560FD149-F168-4336-AEB7-D8E3D33D0E5A}" type="presParOf" srcId="{2DDA459C-0576-483C-8D8C-AB6C86B25E6E}" destId="{BDA58645-225C-48BB-8AA5-4AB1D8B2153B}" srcOrd="12" destOrd="0" presId="urn:microsoft.com/office/officeart/2005/8/layout/cycle2"/>
    <dgm:cxn modelId="{0B8F3618-E74B-46D0-9408-A3EC9A94A18A}" type="presParOf" srcId="{2DDA459C-0576-483C-8D8C-AB6C86B25E6E}" destId="{D73BC217-822C-4D61-811E-A3C47C0343BE}" srcOrd="13" destOrd="0" presId="urn:microsoft.com/office/officeart/2005/8/layout/cycle2"/>
    <dgm:cxn modelId="{32E5103C-DD59-4E21-A582-3FD44652D8D8}" type="presParOf" srcId="{D73BC217-822C-4D61-811E-A3C47C0343BE}" destId="{7820B2C3-28FE-427E-AB66-7AE685C4716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5067C0D-0923-43BE-B407-DCC36E4A644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4958B1A-6644-4E4C-AAB8-E75212C7D057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4000" b="1" dirty="0">
              <a:latin typeface="Poppins" panose="00000500000000000000" pitchFamily="2" charset="0"/>
              <a:cs typeface="Poppins" panose="00000500000000000000" pitchFamily="2" charset="0"/>
            </a:rPr>
            <a:t>Simple and Intuitive Design</a:t>
          </a:r>
        </a:p>
      </dgm:t>
    </dgm:pt>
    <dgm:pt modelId="{63D62665-20A5-45DE-84B5-5140EEE61B93}" type="parTrans" cxnId="{9E41454C-00F9-4AF1-B5BB-C856F4013646}">
      <dgm:prSet/>
      <dgm:spPr/>
      <dgm:t>
        <a:bodyPr/>
        <a:lstStyle/>
        <a:p>
          <a:endParaRPr lang="en-US"/>
        </a:p>
      </dgm:t>
    </dgm:pt>
    <dgm:pt modelId="{E1465055-AC60-4CCF-885B-DD03296D371B}" type="sibTrans" cxnId="{9E41454C-00F9-4AF1-B5BB-C856F4013646}">
      <dgm:prSet/>
      <dgm:spPr/>
      <dgm:t>
        <a:bodyPr/>
        <a:lstStyle/>
        <a:p>
          <a:endParaRPr lang="en-US"/>
        </a:p>
      </dgm:t>
    </dgm:pt>
    <dgm:pt modelId="{07F87FF4-9079-4C55-B429-2B6836469564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4000" b="1" dirty="0">
              <a:latin typeface="Poppins" panose="00000500000000000000" pitchFamily="2" charset="0"/>
              <a:cs typeface="Poppins" panose="00000500000000000000" pitchFamily="2" charset="0"/>
            </a:rPr>
            <a:t>Quick Response and Accessibility</a:t>
          </a:r>
        </a:p>
      </dgm:t>
    </dgm:pt>
    <dgm:pt modelId="{C9601210-893D-420C-8981-23950E7D4E3F}" type="parTrans" cxnId="{A73506A5-C1D5-4017-BF65-095B1C176CF5}">
      <dgm:prSet/>
      <dgm:spPr/>
      <dgm:t>
        <a:bodyPr/>
        <a:lstStyle/>
        <a:p>
          <a:endParaRPr lang="en-US"/>
        </a:p>
      </dgm:t>
    </dgm:pt>
    <dgm:pt modelId="{59BB1D3C-1936-411B-8B3E-19AD0E7C8AF6}" type="sibTrans" cxnId="{A73506A5-C1D5-4017-BF65-095B1C176CF5}">
      <dgm:prSet/>
      <dgm:spPr/>
      <dgm:t>
        <a:bodyPr/>
        <a:lstStyle/>
        <a:p>
          <a:endParaRPr lang="en-US"/>
        </a:p>
      </dgm:t>
    </dgm:pt>
    <dgm:pt modelId="{6CDDF665-5E08-4947-9DF7-1E035ED4C01D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4000" b="1" dirty="0">
              <a:latin typeface="Poppins" panose="00000500000000000000" pitchFamily="2" charset="0"/>
              <a:cs typeface="Poppins" panose="00000500000000000000" pitchFamily="2" charset="0"/>
            </a:rPr>
            <a:t>Prominent SOS and Location sharing</a:t>
          </a:r>
        </a:p>
      </dgm:t>
    </dgm:pt>
    <dgm:pt modelId="{FA30CBC4-F0A3-4232-879E-35018D3D4B6B}" type="parTrans" cxnId="{B8CADC83-2188-4DA2-BA6B-EA2D7EB27958}">
      <dgm:prSet/>
      <dgm:spPr/>
      <dgm:t>
        <a:bodyPr/>
        <a:lstStyle/>
        <a:p>
          <a:endParaRPr lang="en-US"/>
        </a:p>
      </dgm:t>
    </dgm:pt>
    <dgm:pt modelId="{7810C565-95E3-4F8B-9F4E-8E04CC6C9967}" type="sibTrans" cxnId="{B8CADC83-2188-4DA2-BA6B-EA2D7EB27958}">
      <dgm:prSet/>
      <dgm:spPr/>
      <dgm:t>
        <a:bodyPr/>
        <a:lstStyle/>
        <a:p>
          <a:endParaRPr lang="en-US"/>
        </a:p>
      </dgm:t>
    </dgm:pt>
    <dgm:pt modelId="{4FA6832C-2250-48C1-ACEB-64CF806F4F38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4000" b="1" dirty="0">
              <a:latin typeface="Poppins" panose="00000500000000000000" pitchFamily="2" charset="0"/>
              <a:cs typeface="Poppins" panose="00000500000000000000" pitchFamily="2" charset="0"/>
            </a:rPr>
            <a:t>Real-Time Map</a:t>
          </a:r>
        </a:p>
      </dgm:t>
    </dgm:pt>
    <dgm:pt modelId="{F9F5AECD-FD30-42B6-ADB7-C26660F62C60}" type="parTrans" cxnId="{382470BF-457B-4AA4-A7E0-BC740DA7FFC4}">
      <dgm:prSet/>
      <dgm:spPr/>
      <dgm:t>
        <a:bodyPr/>
        <a:lstStyle/>
        <a:p>
          <a:endParaRPr lang="en-US"/>
        </a:p>
      </dgm:t>
    </dgm:pt>
    <dgm:pt modelId="{FF5A94CC-0661-455E-B334-F64889362DE3}" type="sibTrans" cxnId="{382470BF-457B-4AA4-A7E0-BC740DA7FFC4}">
      <dgm:prSet/>
      <dgm:spPr/>
      <dgm:t>
        <a:bodyPr/>
        <a:lstStyle/>
        <a:p>
          <a:endParaRPr lang="en-US"/>
        </a:p>
      </dgm:t>
    </dgm:pt>
    <dgm:pt modelId="{E5E10F49-ECC7-49E2-88C6-2CF6A2E377FB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4000" b="1" dirty="0">
              <a:latin typeface="Poppins" panose="00000500000000000000" pitchFamily="2" charset="0"/>
              <a:cs typeface="Poppins" panose="00000500000000000000" pitchFamily="2" charset="0"/>
            </a:rPr>
            <a:t>Emergency Alerts and Notifications</a:t>
          </a:r>
        </a:p>
      </dgm:t>
    </dgm:pt>
    <dgm:pt modelId="{DFAD747C-8B9F-4814-8818-7871B58579F7}" type="parTrans" cxnId="{7A059D79-C1DC-4063-927A-E06864867C6D}">
      <dgm:prSet/>
      <dgm:spPr/>
      <dgm:t>
        <a:bodyPr/>
        <a:lstStyle/>
        <a:p>
          <a:endParaRPr lang="en-US"/>
        </a:p>
      </dgm:t>
    </dgm:pt>
    <dgm:pt modelId="{438FF3A7-2F99-4E0D-96C0-34463664DE5B}" type="sibTrans" cxnId="{7A059D79-C1DC-4063-927A-E06864867C6D}">
      <dgm:prSet/>
      <dgm:spPr/>
      <dgm:t>
        <a:bodyPr/>
        <a:lstStyle/>
        <a:p>
          <a:endParaRPr lang="en-US"/>
        </a:p>
      </dgm:t>
    </dgm:pt>
    <dgm:pt modelId="{59BB48FB-6CB5-4773-8220-D5CCD4C4B1A6}" type="pres">
      <dgm:prSet presAssocID="{65067C0D-0923-43BE-B407-DCC36E4A644B}" presName="linear" presStyleCnt="0">
        <dgm:presLayoutVars>
          <dgm:animLvl val="lvl"/>
          <dgm:resizeHandles val="exact"/>
        </dgm:presLayoutVars>
      </dgm:prSet>
      <dgm:spPr/>
    </dgm:pt>
    <dgm:pt modelId="{A2FA32F6-8DCD-4353-87BA-2AA1F5025AB5}" type="pres">
      <dgm:prSet presAssocID="{94958B1A-6644-4E4C-AAB8-E75212C7D05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79390B8-A30A-4D06-A536-B188FEA84F7C}" type="pres">
      <dgm:prSet presAssocID="{E1465055-AC60-4CCF-885B-DD03296D371B}" presName="spacer" presStyleCnt="0"/>
      <dgm:spPr/>
    </dgm:pt>
    <dgm:pt modelId="{DCF8918E-EE8D-4877-AB9C-56BB8496FA46}" type="pres">
      <dgm:prSet presAssocID="{07F87FF4-9079-4C55-B429-2B683646956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1B8126D-BA3A-45A1-AFF7-1B85EC1D93F8}" type="pres">
      <dgm:prSet presAssocID="{59BB1D3C-1936-411B-8B3E-19AD0E7C8AF6}" presName="spacer" presStyleCnt="0"/>
      <dgm:spPr/>
    </dgm:pt>
    <dgm:pt modelId="{3F6D6AA2-8ACC-4DD8-B540-2ED134816644}" type="pres">
      <dgm:prSet presAssocID="{6CDDF665-5E08-4947-9DF7-1E035ED4C01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E3D683A-F0DA-41B8-8B87-9ED029EE170B}" type="pres">
      <dgm:prSet presAssocID="{7810C565-95E3-4F8B-9F4E-8E04CC6C9967}" presName="spacer" presStyleCnt="0"/>
      <dgm:spPr/>
    </dgm:pt>
    <dgm:pt modelId="{AA1F93CA-0DC2-45D0-9C65-44029E87E543}" type="pres">
      <dgm:prSet presAssocID="{4FA6832C-2250-48C1-ACEB-64CF806F4F3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CCCC082-5C17-429D-920E-1717044B599B}" type="pres">
      <dgm:prSet presAssocID="{FF5A94CC-0661-455E-B334-F64889362DE3}" presName="spacer" presStyleCnt="0"/>
      <dgm:spPr/>
    </dgm:pt>
    <dgm:pt modelId="{7C092AE6-F1D9-40FF-98DF-CC2BDC9A5DEA}" type="pres">
      <dgm:prSet presAssocID="{E5E10F49-ECC7-49E2-88C6-2CF6A2E377F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AB81636-A97D-417F-B975-20E118CBE238}" type="presOf" srcId="{65067C0D-0923-43BE-B407-DCC36E4A644B}" destId="{59BB48FB-6CB5-4773-8220-D5CCD4C4B1A6}" srcOrd="0" destOrd="0" presId="urn:microsoft.com/office/officeart/2005/8/layout/vList2"/>
    <dgm:cxn modelId="{5FC1486A-1D50-48F0-8374-A9967663E387}" type="presOf" srcId="{94958B1A-6644-4E4C-AAB8-E75212C7D057}" destId="{A2FA32F6-8DCD-4353-87BA-2AA1F5025AB5}" srcOrd="0" destOrd="0" presId="urn:microsoft.com/office/officeart/2005/8/layout/vList2"/>
    <dgm:cxn modelId="{9E41454C-00F9-4AF1-B5BB-C856F4013646}" srcId="{65067C0D-0923-43BE-B407-DCC36E4A644B}" destId="{94958B1A-6644-4E4C-AAB8-E75212C7D057}" srcOrd="0" destOrd="0" parTransId="{63D62665-20A5-45DE-84B5-5140EEE61B93}" sibTransId="{E1465055-AC60-4CCF-885B-DD03296D371B}"/>
    <dgm:cxn modelId="{B91DD46D-B82F-4AEA-9796-E27086320DA2}" type="presOf" srcId="{4FA6832C-2250-48C1-ACEB-64CF806F4F38}" destId="{AA1F93CA-0DC2-45D0-9C65-44029E87E543}" srcOrd="0" destOrd="0" presId="urn:microsoft.com/office/officeart/2005/8/layout/vList2"/>
    <dgm:cxn modelId="{7A059D79-C1DC-4063-927A-E06864867C6D}" srcId="{65067C0D-0923-43BE-B407-DCC36E4A644B}" destId="{E5E10F49-ECC7-49E2-88C6-2CF6A2E377FB}" srcOrd="4" destOrd="0" parTransId="{DFAD747C-8B9F-4814-8818-7871B58579F7}" sibTransId="{438FF3A7-2F99-4E0D-96C0-34463664DE5B}"/>
    <dgm:cxn modelId="{B8CADC83-2188-4DA2-BA6B-EA2D7EB27958}" srcId="{65067C0D-0923-43BE-B407-DCC36E4A644B}" destId="{6CDDF665-5E08-4947-9DF7-1E035ED4C01D}" srcOrd="2" destOrd="0" parTransId="{FA30CBC4-F0A3-4232-879E-35018D3D4B6B}" sibTransId="{7810C565-95E3-4F8B-9F4E-8E04CC6C9967}"/>
    <dgm:cxn modelId="{A73506A5-C1D5-4017-BF65-095B1C176CF5}" srcId="{65067C0D-0923-43BE-B407-DCC36E4A644B}" destId="{07F87FF4-9079-4C55-B429-2B6836469564}" srcOrd="1" destOrd="0" parTransId="{C9601210-893D-420C-8981-23950E7D4E3F}" sibTransId="{59BB1D3C-1936-411B-8B3E-19AD0E7C8AF6}"/>
    <dgm:cxn modelId="{382470BF-457B-4AA4-A7E0-BC740DA7FFC4}" srcId="{65067C0D-0923-43BE-B407-DCC36E4A644B}" destId="{4FA6832C-2250-48C1-ACEB-64CF806F4F38}" srcOrd="3" destOrd="0" parTransId="{F9F5AECD-FD30-42B6-ADB7-C26660F62C60}" sibTransId="{FF5A94CC-0661-455E-B334-F64889362DE3}"/>
    <dgm:cxn modelId="{2430A1CD-D5BF-4C75-B8C0-B6C6983B05B2}" type="presOf" srcId="{6CDDF665-5E08-4947-9DF7-1E035ED4C01D}" destId="{3F6D6AA2-8ACC-4DD8-B540-2ED134816644}" srcOrd="0" destOrd="0" presId="urn:microsoft.com/office/officeart/2005/8/layout/vList2"/>
    <dgm:cxn modelId="{2F3F39EA-D84D-4211-8E07-19025A6E8465}" type="presOf" srcId="{07F87FF4-9079-4C55-B429-2B6836469564}" destId="{DCF8918E-EE8D-4877-AB9C-56BB8496FA46}" srcOrd="0" destOrd="0" presId="urn:microsoft.com/office/officeart/2005/8/layout/vList2"/>
    <dgm:cxn modelId="{856F1CED-B7A1-4EA0-8F91-76C5B731785C}" type="presOf" srcId="{E5E10F49-ECC7-49E2-88C6-2CF6A2E377FB}" destId="{7C092AE6-F1D9-40FF-98DF-CC2BDC9A5DEA}" srcOrd="0" destOrd="0" presId="urn:microsoft.com/office/officeart/2005/8/layout/vList2"/>
    <dgm:cxn modelId="{09715BE2-3167-41A7-8C4A-D2505CDC2993}" type="presParOf" srcId="{59BB48FB-6CB5-4773-8220-D5CCD4C4B1A6}" destId="{A2FA32F6-8DCD-4353-87BA-2AA1F5025AB5}" srcOrd="0" destOrd="0" presId="urn:microsoft.com/office/officeart/2005/8/layout/vList2"/>
    <dgm:cxn modelId="{07029796-D3AB-4197-830A-7822E71AA469}" type="presParOf" srcId="{59BB48FB-6CB5-4773-8220-D5CCD4C4B1A6}" destId="{F79390B8-A30A-4D06-A536-B188FEA84F7C}" srcOrd="1" destOrd="0" presId="urn:microsoft.com/office/officeart/2005/8/layout/vList2"/>
    <dgm:cxn modelId="{419C2E5E-62B8-4458-8A34-B2BD683A58FA}" type="presParOf" srcId="{59BB48FB-6CB5-4773-8220-D5CCD4C4B1A6}" destId="{DCF8918E-EE8D-4877-AB9C-56BB8496FA46}" srcOrd="2" destOrd="0" presId="urn:microsoft.com/office/officeart/2005/8/layout/vList2"/>
    <dgm:cxn modelId="{AC3F2213-2806-43CE-BC5A-3CE10DAF10F8}" type="presParOf" srcId="{59BB48FB-6CB5-4773-8220-D5CCD4C4B1A6}" destId="{31B8126D-BA3A-45A1-AFF7-1B85EC1D93F8}" srcOrd="3" destOrd="0" presId="urn:microsoft.com/office/officeart/2005/8/layout/vList2"/>
    <dgm:cxn modelId="{7A35C182-8C68-40BC-9DCF-A438D69128F6}" type="presParOf" srcId="{59BB48FB-6CB5-4773-8220-D5CCD4C4B1A6}" destId="{3F6D6AA2-8ACC-4DD8-B540-2ED134816644}" srcOrd="4" destOrd="0" presId="urn:microsoft.com/office/officeart/2005/8/layout/vList2"/>
    <dgm:cxn modelId="{44C2E839-02E7-4DBD-B9CE-45E6EAD80B9F}" type="presParOf" srcId="{59BB48FB-6CB5-4773-8220-D5CCD4C4B1A6}" destId="{EE3D683A-F0DA-41B8-8B87-9ED029EE170B}" srcOrd="5" destOrd="0" presId="urn:microsoft.com/office/officeart/2005/8/layout/vList2"/>
    <dgm:cxn modelId="{6A41AC0A-CE73-4869-A494-117BAC634CD8}" type="presParOf" srcId="{59BB48FB-6CB5-4773-8220-D5CCD4C4B1A6}" destId="{AA1F93CA-0DC2-45D0-9C65-44029E87E543}" srcOrd="6" destOrd="0" presId="urn:microsoft.com/office/officeart/2005/8/layout/vList2"/>
    <dgm:cxn modelId="{375E2CE9-CD7B-4F77-BF5F-F1FC3029C323}" type="presParOf" srcId="{59BB48FB-6CB5-4773-8220-D5CCD4C4B1A6}" destId="{5CCCC082-5C17-429D-920E-1717044B599B}" srcOrd="7" destOrd="0" presId="urn:microsoft.com/office/officeart/2005/8/layout/vList2"/>
    <dgm:cxn modelId="{6EC42BCA-DDFB-4B7B-B158-66947704A88F}" type="presParOf" srcId="{59BB48FB-6CB5-4773-8220-D5CCD4C4B1A6}" destId="{7C092AE6-F1D9-40FF-98DF-CC2BDC9A5DE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1363470-EA15-4554-9804-F4F14207891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7D2234-42AC-4E72-B36A-9028B0D63F33}">
      <dgm:prSet phldrT="[Text]"/>
      <dgm:spPr>
        <a:solidFill>
          <a:srgbClr val="60057F"/>
        </a:solidFill>
      </dgm:spPr>
      <dgm:t>
        <a:bodyPr/>
        <a:lstStyle/>
        <a:p>
          <a:r>
            <a:rPr lang="en-US" dirty="0"/>
            <a:t>M. Noshair Imtiaz</a:t>
          </a:r>
        </a:p>
      </dgm:t>
    </dgm:pt>
    <dgm:pt modelId="{FB6928E8-A173-40BF-87BB-252186399D48}" type="parTrans" cxnId="{0739983E-9588-4B47-B425-467866F10F5E}">
      <dgm:prSet/>
      <dgm:spPr/>
      <dgm:t>
        <a:bodyPr/>
        <a:lstStyle/>
        <a:p>
          <a:endParaRPr lang="en-US"/>
        </a:p>
      </dgm:t>
    </dgm:pt>
    <dgm:pt modelId="{17574AAD-6FF9-4B61-8844-B10CD9E2683F}" type="sibTrans" cxnId="{0739983E-9588-4B47-B425-467866F10F5E}">
      <dgm:prSet/>
      <dgm:spPr/>
      <dgm:t>
        <a:bodyPr/>
        <a:lstStyle/>
        <a:p>
          <a:endParaRPr lang="en-US"/>
        </a:p>
      </dgm:t>
    </dgm:pt>
    <dgm:pt modelId="{E7A7CA59-1508-424A-AE6D-796E4FF92069}">
      <dgm:prSet phldrT="[Text]"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/>
            <a:t>View Diagrams</a:t>
          </a:r>
        </a:p>
      </dgm:t>
    </dgm:pt>
    <dgm:pt modelId="{84495B11-8982-4A56-A5A8-8CDA3BC1C09A}" type="parTrans" cxnId="{27BD8553-733D-4E58-A4D2-F72EBD598202}">
      <dgm:prSet/>
      <dgm:spPr/>
      <dgm:t>
        <a:bodyPr/>
        <a:lstStyle/>
        <a:p>
          <a:endParaRPr lang="en-US"/>
        </a:p>
      </dgm:t>
    </dgm:pt>
    <dgm:pt modelId="{41774FDE-E450-4E66-AC04-05843F784FBE}" type="sibTrans" cxnId="{27BD8553-733D-4E58-A4D2-F72EBD598202}">
      <dgm:prSet/>
      <dgm:spPr/>
      <dgm:t>
        <a:bodyPr/>
        <a:lstStyle/>
        <a:p>
          <a:endParaRPr lang="en-US"/>
        </a:p>
      </dgm:t>
    </dgm:pt>
    <dgm:pt modelId="{8778C9AC-D158-487B-8726-6DA2BFF4FE54}">
      <dgm:prSet phldrT="[Text]"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/>
            <a:t>Managed Work Breakdown on Jira</a:t>
          </a:r>
        </a:p>
      </dgm:t>
    </dgm:pt>
    <dgm:pt modelId="{0504080E-CC06-4BFA-AE41-A3BFAC960B3B}" type="parTrans" cxnId="{148DE7F2-E15C-4375-934F-887077AB15B3}">
      <dgm:prSet/>
      <dgm:spPr/>
      <dgm:t>
        <a:bodyPr/>
        <a:lstStyle/>
        <a:p>
          <a:endParaRPr lang="en-US"/>
        </a:p>
      </dgm:t>
    </dgm:pt>
    <dgm:pt modelId="{EBB4EC0C-9BA4-4FFE-8DCA-B13D0047857A}" type="sibTrans" cxnId="{148DE7F2-E15C-4375-934F-887077AB15B3}">
      <dgm:prSet/>
      <dgm:spPr/>
      <dgm:t>
        <a:bodyPr/>
        <a:lstStyle/>
        <a:p>
          <a:endParaRPr lang="en-US"/>
        </a:p>
      </dgm:t>
    </dgm:pt>
    <dgm:pt modelId="{4F7F333D-4BB1-491C-B33E-5EAF4842A7DC}">
      <dgm:prSet phldrT="[Text]"/>
      <dgm:spPr>
        <a:solidFill>
          <a:srgbClr val="60057F"/>
        </a:solidFill>
      </dgm:spPr>
      <dgm:t>
        <a:bodyPr/>
        <a:lstStyle/>
        <a:p>
          <a:r>
            <a:rPr lang="en-US" dirty="0"/>
            <a:t>Abdullah Khan</a:t>
          </a:r>
        </a:p>
      </dgm:t>
    </dgm:pt>
    <dgm:pt modelId="{7D33D626-E5E4-46BA-9C38-537E5ED62A79}" type="parTrans" cxnId="{F65C870E-35D1-40D2-8F5C-04F7BF60A4FE}">
      <dgm:prSet/>
      <dgm:spPr/>
      <dgm:t>
        <a:bodyPr/>
        <a:lstStyle/>
        <a:p>
          <a:endParaRPr lang="en-US"/>
        </a:p>
      </dgm:t>
    </dgm:pt>
    <dgm:pt modelId="{C301D8D9-5418-4535-B16A-6DA310A1FDC3}" type="sibTrans" cxnId="{F65C870E-35D1-40D2-8F5C-04F7BF60A4FE}">
      <dgm:prSet/>
      <dgm:spPr/>
      <dgm:t>
        <a:bodyPr/>
        <a:lstStyle/>
        <a:p>
          <a:endParaRPr lang="en-US"/>
        </a:p>
      </dgm:t>
    </dgm:pt>
    <dgm:pt modelId="{3977EC20-82A0-4B89-BEB4-4D038EDC83B3}">
      <dgm:prSet phldrT="[Text]"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/>
            <a:t>Backend with Firebase</a:t>
          </a:r>
        </a:p>
      </dgm:t>
    </dgm:pt>
    <dgm:pt modelId="{3CCC5710-E397-4572-9176-1DFEA48A3A12}" type="parTrans" cxnId="{58B3845E-560B-4987-B1C0-1EAEBF3E951E}">
      <dgm:prSet/>
      <dgm:spPr/>
      <dgm:t>
        <a:bodyPr/>
        <a:lstStyle/>
        <a:p>
          <a:endParaRPr lang="en-US"/>
        </a:p>
      </dgm:t>
    </dgm:pt>
    <dgm:pt modelId="{4FE94DC8-9573-4062-9E3B-F0B955F0C5D3}" type="sibTrans" cxnId="{58B3845E-560B-4987-B1C0-1EAEBF3E951E}">
      <dgm:prSet/>
      <dgm:spPr/>
      <dgm:t>
        <a:bodyPr/>
        <a:lstStyle/>
        <a:p>
          <a:endParaRPr lang="en-US"/>
        </a:p>
      </dgm:t>
    </dgm:pt>
    <dgm:pt modelId="{283433C8-EE96-4CB8-8770-D321A987881F}">
      <dgm:prSet phldrT="[Text]"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/>
            <a:t>Figma simulation</a:t>
          </a:r>
        </a:p>
      </dgm:t>
    </dgm:pt>
    <dgm:pt modelId="{1F991B86-7FA0-4492-8676-62977268B26F}" type="parTrans" cxnId="{96D4A2AE-223D-4286-8E7D-776DBB4E0658}">
      <dgm:prSet/>
      <dgm:spPr/>
      <dgm:t>
        <a:bodyPr/>
        <a:lstStyle/>
        <a:p>
          <a:endParaRPr lang="en-US"/>
        </a:p>
      </dgm:t>
    </dgm:pt>
    <dgm:pt modelId="{C2000FF6-3662-404D-99AB-FC40D06F7F5F}" type="sibTrans" cxnId="{96D4A2AE-223D-4286-8E7D-776DBB4E0658}">
      <dgm:prSet/>
      <dgm:spPr/>
      <dgm:t>
        <a:bodyPr/>
        <a:lstStyle/>
        <a:p>
          <a:endParaRPr lang="en-US"/>
        </a:p>
      </dgm:t>
    </dgm:pt>
    <dgm:pt modelId="{E5EB469B-CADE-4076-9220-386B758FBDA4}">
      <dgm:prSet phldrT="[Text]"/>
      <dgm:spPr>
        <a:solidFill>
          <a:srgbClr val="60057F"/>
        </a:solidFill>
      </dgm:spPr>
      <dgm:t>
        <a:bodyPr/>
        <a:lstStyle/>
        <a:p>
          <a:r>
            <a:rPr lang="en-US" dirty="0"/>
            <a:t>M. Sarmad Shahzad</a:t>
          </a:r>
        </a:p>
      </dgm:t>
    </dgm:pt>
    <dgm:pt modelId="{732AA156-2710-4807-8FED-484AD17690BC}" type="parTrans" cxnId="{A7F89902-5D9E-4D5A-8EB2-48404027CAAC}">
      <dgm:prSet/>
      <dgm:spPr/>
      <dgm:t>
        <a:bodyPr/>
        <a:lstStyle/>
        <a:p>
          <a:endParaRPr lang="en-US"/>
        </a:p>
      </dgm:t>
    </dgm:pt>
    <dgm:pt modelId="{C08D53A1-EA0C-4BC4-B6B1-22E1FF8F3D59}" type="sibTrans" cxnId="{A7F89902-5D9E-4D5A-8EB2-48404027CAAC}">
      <dgm:prSet/>
      <dgm:spPr/>
      <dgm:t>
        <a:bodyPr/>
        <a:lstStyle/>
        <a:p>
          <a:endParaRPr lang="en-US"/>
        </a:p>
      </dgm:t>
    </dgm:pt>
    <dgm:pt modelId="{260F3AE8-5382-44FB-AB4B-977BCB450B87}">
      <dgm:prSet phldrT="[Text]"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/>
            <a:t>Perform User Observations</a:t>
          </a:r>
        </a:p>
      </dgm:t>
    </dgm:pt>
    <dgm:pt modelId="{D783AD49-8349-44C1-8CC1-9280A17B8F90}" type="parTrans" cxnId="{86EFBFEE-D872-4248-B581-414B24E060CB}">
      <dgm:prSet/>
      <dgm:spPr/>
      <dgm:t>
        <a:bodyPr/>
        <a:lstStyle/>
        <a:p>
          <a:endParaRPr lang="en-US"/>
        </a:p>
      </dgm:t>
    </dgm:pt>
    <dgm:pt modelId="{90172A37-9A25-4BF2-BD19-2F9C7543706F}" type="sibTrans" cxnId="{86EFBFEE-D872-4248-B581-414B24E060CB}">
      <dgm:prSet/>
      <dgm:spPr/>
      <dgm:t>
        <a:bodyPr/>
        <a:lstStyle/>
        <a:p>
          <a:endParaRPr lang="en-US"/>
        </a:p>
      </dgm:t>
    </dgm:pt>
    <dgm:pt modelId="{F9551040-6A2E-4189-9B1E-8B3CCC782C60}">
      <dgm:prSet phldrT="[Text]"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/>
            <a:t>Class &amp; Architecture diagrams</a:t>
          </a:r>
        </a:p>
      </dgm:t>
    </dgm:pt>
    <dgm:pt modelId="{94E8AE1F-A2AE-4821-97CB-4BEECB6DFFE4}" type="parTrans" cxnId="{8EFD86D0-DDDE-4816-8CC1-BB97EAFAC945}">
      <dgm:prSet/>
      <dgm:spPr/>
      <dgm:t>
        <a:bodyPr/>
        <a:lstStyle/>
        <a:p>
          <a:endParaRPr lang="en-US"/>
        </a:p>
      </dgm:t>
    </dgm:pt>
    <dgm:pt modelId="{3A2D513A-D483-401E-A635-4F3E45063736}" type="sibTrans" cxnId="{8EFD86D0-DDDE-4816-8CC1-BB97EAFAC945}">
      <dgm:prSet/>
      <dgm:spPr/>
      <dgm:t>
        <a:bodyPr/>
        <a:lstStyle/>
        <a:p>
          <a:endParaRPr lang="en-US"/>
        </a:p>
      </dgm:t>
    </dgm:pt>
    <dgm:pt modelId="{367DF60B-2F0D-4E5D-93DB-9023CB279D13}">
      <dgm:prSet phldrT="[Text]"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/>
            <a:t>Login/Signup Page</a:t>
          </a:r>
        </a:p>
      </dgm:t>
    </dgm:pt>
    <dgm:pt modelId="{8B1A4F59-752F-4329-9BAF-1D121841B3CD}" type="parTrans" cxnId="{C3EE7AA4-7F59-479B-8296-66CE310D25C9}">
      <dgm:prSet/>
      <dgm:spPr/>
      <dgm:t>
        <a:bodyPr/>
        <a:lstStyle/>
        <a:p>
          <a:endParaRPr lang="en-US"/>
        </a:p>
      </dgm:t>
    </dgm:pt>
    <dgm:pt modelId="{E07D07EE-F821-43D6-B744-B1842EF1CCF0}" type="sibTrans" cxnId="{C3EE7AA4-7F59-479B-8296-66CE310D25C9}">
      <dgm:prSet/>
      <dgm:spPr/>
      <dgm:t>
        <a:bodyPr/>
        <a:lstStyle/>
        <a:p>
          <a:endParaRPr lang="en-US"/>
        </a:p>
      </dgm:t>
    </dgm:pt>
    <dgm:pt modelId="{BFEB7507-4E8C-4568-993E-F4EA15C1F017}">
      <dgm:prSet phldrT="[Text]"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/>
            <a:t>Documentation</a:t>
          </a:r>
        </a:p>
      </dgm:t>
    </dgm:pt>
    <dgm:pt modelId="{D0C492E2-DB96-4532-9BB6-A15A3ACD1177}" type="parTrans" cxnId="{1871C516-D611-4114-AF46-4317FC52B19D}">
      <dgm:prSet/>
      <dgm:spPr/>
      <dgm:t>
        <a:bodyPr/>
        <a:lstStyle/>
        <a:p>
          <a:endParaRPr lang="en-US"/>
        </a:p>
      </dgm:t>
    </dgm:pt>
    <dgm:pt modelId="{5FDA6455-F230-4D27-9197-2165A9C33C6D}" type="sibTrans" cxnId="{1871C516-D611-4114-AF46-4317FC52B19D}">
      <dgm:prSet/>
      <dgm:spPr/>
      <dgm:t>
        <a:bodyPr/>
        <a:lstStyle/>
        <a:p>
          <a:endParaRPr lang="en-US"/>
        </a:p>
      </dgm:t>
    </dgm:pt>
    <dgm:pt modelId="{233B8C94-2FAB-4475-87B9-BAC8C7ABF6A7}">
      <dgm:prSet phldrT="[Text]"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/>
            <a:t>Front End</a:t>
          </a:r>
        </a:p>
      </dgm:t>
    </dgm:pt>
    <dgm:pt modelId="{48F28CC8-92AB-4BC7-BB8E-8B25D586A674}" type="parTrans" cxnId="{D52C5556-6FCC-4123-A7AF-8BC15C1893F7}">
      <dgm:prSet/>
      <dgm:spPr/>
      <dgm:t>
        <a:bodyPr/>
        <a:lstStyle/>
        <a:p>
          <a:endParaRPr lang="en-US"/>
        </a:p>
      </dgm:t>
    </dgm:pt>
    <dgm:pt modelId="{1DEFEBB4-1DAE-4044-B832-4FEA1B26E699}" type="sibTrans" cxnId="{D52C5556-6FCC-4123-A7AF-8BC15C1893F7}">
      <dgm:prSet/>
      <dgm:spPr/>
      <dgm:t>
        <a:bodyPr/>
        <a:lstStyle/>
        <a:p>
          <a:endParaRPr lang="en-US"/>
        </a:p>
      </dgm:t>
    </dgm:pt>
    <dgm:pt modelId="{111044CF-7E8D-465A-956F-E73A216DF7A7}" type="pres">
      <dgm:prSet presAssocID="{11363470-EA15-4554-9804-F4F142078917}" presName="Name0" presStyleCnt="0">
        <dgm:presLayoutVars>
          <dgm:dir/>
          <dgm:animLvl val="lvl"/>
          <dgm:resizeHandles val="exact"/>
        </dgm:presLayoutVars>
      </dgm:prSet>
      <dgm:spPr/>
    </dgm:pt>
    <dgm:pt modelId="{D686495C-1322-4A73-A6A6-A489A8915428}" type="pres">
      <dgm:prSet presAssocID="{317D2234-42AC-4E72-B36A-9028B0D63F33}" presName="linNode" presStyleCnt="0"/>
      <dgm:spPr/>
    </dgm:pt>
    <dgm:pt modelId="{E5C038E0-8179-4A37-9378-7C34A86398DC}" type="pres">
      <dgm:prSet presAssocID="{317D2234-42AC-4E72-B36A-9028B0D63F3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5E345DE-964D-4982-AC14-9A917246CE49}" type="pres">
      <dgm:prSet presAssocID="{317D2234-42AC-4E72-B36A-9028B0D63F33}" presName="descendantText" presStyleLbl="alignAccFollowNode1" presStyleIdx="0" presStyleCnt="3">
        <dgm:presLayoutVars>
          <dgm:bulletEnabled val="1"/>
        </dgm:presLayoutVars>
      </dgm:prSet>
      <dgm:spPr/>
    </dgm:pt>
    <dgm:pt modelId="{FE3CEC1A-6264-4794-BCFD-4DAA61C5DF8A}" type="pres">
      <dgm:prSet presAssocID="{17574AAD-6FF9-4B61-8844-B10CD9E2683F}" presName="sp" presStyleCnt="0"/>
      <dgm:spPr/>
    </dgm:pt>
    <dgm:pt modelId="{70CDEAA8-E5B8-4DEC-BFAA-7E2D166C5603}" type="pres">
      <dgm:prSet presAssocID="{4F7F333D-4BB1-491C-B33E-5EAF4842A7DC}" presName="linNode" presStyleCnt="0"/>
      <dgm:spPr/>
    </dgm:pt>
    <dgm:pt modelId="{459CE99F-1181-4773-9AB0-032D5A553D66}" type="pres">
      <dgm:prSet presAssocID="{4F7F333D-4BB1-491C-B33E-5EAF4842A7D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2C9F1BE-0EA7-4BC8-875E-1CAD24644344}" type="pres">
      <dgm:prSet presAssocID="{4F7F333D-4BB1-491C-B33E-5EAF4842A7DC}" presName="descendantText" presStyleLbl="alignAccFollowNode1" presStyleIdx="1" presStyleCnt="3">
        <dgm:presLayoutVars>
          <dgm:bulletEnabled val="1"/>
        </dgm:presLayoutVars>
      </dgm:prSet>
      <dgm:spPr/>
    </dgm:pt>
    <dgm:pt modelId="{1AF9D734-1E53-4FE6-9F39-3A362EC6CC56}" type="pres">
      <dgm:prSet presAssocID="{C301D8D9-5418-4535-B16A-6DA310A1FDC3}" presName="sp" presStyleCnt="0"/>
      <dgm:spPr/>
    </dgm:pt>
    <dgm:pt modelId="{24C446E8-7ED3-4EA1-AB6A-A3DD2258FA25}" type="pres">
      <dgm:prSet presAssocID="{E5EB469B-CADE-4076-9220-386B758FBDA4}" presName="linNode" presStyleCnt="0"/>
      <dgm:spPr/>
    </dgm:pt>
    <dgm:pt modelId="{A0573DA1-1E2D-4154-9344-EBFE076758B1}" type="pres">
      <dgm:prSet presAssocID="{E5EB469B-CADE-4076-9220-386B758FBDA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3E2F008-9175-443F-8937-B2F31502F30C}" type="pres">
      <dgm:prSet presAssocID="{E5EB469B-CADE-4076-9220-386B758FBDA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7F89902-5D9E-4D5A-8EB2-48404027CAAC}" srcId="{11363470-EA15-4554-9804-F4F142078917}" destId="{E5EB469B-CADE-4076-9220-386B758FBDA4}" srcOrd="2" destOrd="0" parTransId="{732AA156-2710-4807-8FED-484AD17690BC}" sibTransId="{C08D53A1-EA0C-4BC4-B6B1-22E1FF8F3D59}"/>
    <dgm:cxn modelId="{2242D202-2C4E-4F3B-8E63-E2F252521854}" type="presOf" srcId="{283433C8-EE96-4CB8-8770-D321A987881F}" destId="{F2C9F1BE-0EA7-4BC8-875E-1CAD24644344}" srcOrd="0" destOrd="1" presId="urn:microsoft.com/office/officeart/2005/8/layout/vList5"/>
    <dgm:cxn modelId="{F65C870E-35D1-40D2-8F5C-04F7BF60A4FE}" srcId="{11363470-EA15-4554-9804-F4F142078917}" destId="{4F7F333D-4BB1-491C-B33E-5EAF4842A7DC}" srcOrd="1" destOrd="0" parTransId="{7D33D626-E5E4-46BA-9C38-537E5ED62A79}" sibTransId="{C301D8D9-5418-4535-B16A-6DA310A1FDC3}"/>
    <dgm:cxn modelId="{1871C516-D611-4114-AF46-4317FC52B19D}" srcId="{E5EB469B-CADE-4076-9220-386B758FBDA4}" destId="{BFEB7507-4E8C-4568-993E-F4EA15C1F017}" srcOrd="2" destOrd="0" parTransId="{D0C492E2-DB96-4532-9BB6-A15A3ACD1177}" sibTransId="{5FDA6455-F230-4D27-9197-2165A9C33C6D}"/>
    <dgm:cxn modelId="{E71B7B19-F006-498B-8789-74A8E20518F7}" type="presOf" srcId="{E5EB469B-CADE-4076-9220-386B758FBDA4}" destId="{A0573DA1-1E2D-4154-9344-EBFE076758B1}" srcOrd="0" destOrd="0" presId="urn:microsoft.com/office/officeart/2005/8/layout/vList5"/>
    <dgm:cxn modelId="{0739983E-9588-4B47-B425-467866F10F5E}" srcId="{11363470-EA15-4554-9804-F4F142078917}" destId="{317D2234-42AC-4E72-B36A-9028B0D63F33}" srcOrd="0" destOrd="0" parTransId="{FB6928E8-A173-40BF-87BB-252186399D48}" sibTransId="{17574AAD-6FF9-4B61-8844-B10CD9E2683F}"/>
    <dgm:cxn modelId="{3D73C040-45B1-4679-96A6-A07E762A1F5F}" type="presOf" srcId="{BFEB7507-4E8C-4568-993E-F4EA15C1F017}" destId="{13E2F008-9175-443F-8937-B2F31502F30C}" srcOrd="0" destOrd="2" presId="urn:microsoft.com/office/officeart/2005/8/layout/vList5"/>
    <dgm:cxn modelId="{58B3845E-560B-4987-B1C0-1EAEBF3E951E}" srcId="{4F7F333D-4BB1-491C-B33E-5EAF4842A7DC}" destId="{3977EC20-82A0-4B89-BEB4-4D038EDC83B3}" srcOrd="0" destOrd="0" parTransId="{3CCC5710-E397-4572-9176-1DFEA48A3A12}" sibTransId="{4FE94DC8-9573-4062-9E3B-F0B955F0C5D3}"/>
    <dgm:cxn modelId="{45B77B46-946B-4E22-8989-95A8B754E2A9}" type="presOf" srcId="{260F3AE8-5382-44FB-AB4B-977BCB450B87}" destId="{13E2F008-9175-443F-8937-B2F31502F30C}" srcOrd="0" destOrd="0" presId="urn:microsoft.com/office/officeart/2005/8/layout/vList5"/>
    <dgm:cxn modelId="{1143D769-03A6-4056-AD7F-1F6828A90F59}" type="presOf" srcId="{233B8C94-2FAB-4475-87B9-BAC8C7ABF6A7}" destId="{95E345DE-964D-4982-AC14-9A917246CE49}" srcOrd="0" destOrd="0" presId="urn:microsoft.com/office/officeart/2005/8/layout/vList5"/>
    <dgm:cxn modelId="{27BD8553-733D-4E58-A4D2-F72EBD598202}" srcId="{317D2234-42AC-4E72-B36A-9028B0D63F33}" destId="{E7A7CA59-1508-424A-AE6D-796E4FF92069}" srcOrd="1" destOrd="0" parTransId="{84495B11-8982-4A56-A5A8-8CDA3BC1C09A}" sibTransId="{41774FDE-E450-4E66-AC04-05843F784FBE}"/>
    <dgm:cxn modelId="{D52C5556-6FCC-4123-A7AF-8BC15C1893F7}" srcId="{317D2234-42AC-4E72-B36A-9028B0D63F33}" destId="{233B8C94-2FAB-4475-87B9-BAC8C7ABF6A7}" srcOrd="0" destOrd="0" parTransId="{48F28CC8-92AB-4BC7-BB8E-8B25D586A674}" sibTransId="{1DEFEBB4-1DAE-4044-B832-4FEA1B26E699}"/>
    <dgm:cxn modelId="{E5353859-9481-4804-91E9-80D8E0145E87}" type="presOf" srcId="{3977EC20-82A0-4B89-BEB4-4D038EDC83B3}" destId="{F2C9F1BE-0EA7-4BC8-875E-1CAD24644344}" srcOrd="0" destOrd="0" presId="urn:microsoft.com/office/officeart/2005/8/layout/vList5"/>
    <dgm:cxn modelId="{1D85A759-DFD0-4B0A-99AB-FDE382D70FE1}" type="presOf" srcId="{4F7F333D-4BB1-491C-B33E-5EAF4842A7DC}" destId="{459CE99F-1181-4773-9AB0-032D5A553D66}" srcOrd="0" destOrd="0" presId="urn:microsoft.com/office/officeart/2005/8/layout/vList5"/>
    <dgm:cxn modelId="{43F58D84-1A73-4F82-8A9C-F6AE17D42EAD}" type="presOf" srcId="{F9551040-6A2E-4189-9B1E-8B3CCC782C60}" destId="{13E2F008-9175-443F-8937-B2F31502F30C}" srcOrd="0" destOrd="1" presId="urn:microsoft.com/office/officeart/2005/8/layout/vList5"/>
    <dgm:cxn modelId="{55306290-90E0-48D9-AC90-73AEC4EF8241}" type="presOf" srcId="{317D2234-42AC-4E72-B36A-9028B0D63F33}" destId="{E5C038E0-8179-4A37-9378-7C34A86398DC}" srcOrd="0" destOrd="0" presId="urn:microsoft.com/office/officeart/2005/8/layout/vList5"/>
    <dgm:cxn modelId="{C3EE7AA4-7F59-479B-8296-66CE310D25C9}" srcId="{4F7F333D-4BB1-491C-B33E-5EAF4842A7DC}" destId="{367DF60B-2F0D-4E5D-93DB-9023CB279D13}" srcOrd="2" destOrd="0" parTransId="{8B1A4F59-752F-4329-9BAF-1D121841B3CD}" sibTransId="{E07D07EE-F821-43D6-B744-B1842EF1CCF0}"/>
    <dgm:cxn modelId="{96D4A2AE-223D-4286-8E7D-776DBB4E0658}" srcId="{4F7F333D-4BB1-491C-B33E-5EAF4842A7DC}" destId="{283433C8-EE96-4CB8-8770-D321A987881F}" srcOrd="1" destOrd="0" parTransId="{1F991B86-7FA0-4492-8676-62977268B26F}" sibTransId="{C2000FF6-3662-404D-99AB-FC40D06F7F5F}"/>
    <dgm:cxn modelId="{F1EB19C5-9FCA-41F5-BAA1-2B18CC7FA566}" type="presOf" srcId="{11363470-EA15-4554-9804-F4F142078917}" destId="{111044CF-7E8D-465A-956F-E73A216DF7A7}" srcOrd="0" destOrd="0" presId="urn:microsoft.com/office/officeart/2005/8/layout/vList5"/>
    <dgm:cxn modelId="{8EFD86D0-DDDE-4816-8CC1-BB97EAFAC945}" srcId="{E5EB469B-CADE-4076-9220-386B758FBDA4}" destId="{F9551040-6A2E-4189-9B1E-8B3CCC782C60}" srcOrd="1" destOrd="0" parTransId="{94E8AE1F-A2AE-4821-97CB-4BEECB6DFFE4}" sibTransId="{3A2D513A-D483-401E-A635-4F3E45063736}"/>
    <dgm:cxn modelId="{1823AFD8-0044-46B5-A8BC-41BB342A1AE6}" type="presOf" srcId="{E7A7CA59-1508-424A-AE6D-796E4FF92069}" destId="{95E345DE-964D-4982-AC14-9A917246CE49}" srcOrd="0" destOrd="1" presId="urn:microsoft.com/office/officeart/2005/8/layout/vList5"/>
    <dgm:cxn modelId="{852D52DA-523E-46C6-8CDB-488F0BBACE6E}" type="presOf" srcId="{367DF60B-2F0D-4E5D-93DB-9023CB279D13}" destId="{F2C9F1BE-0EA7-4BC8-875E-1CAD24644344}" srcOrd="0" destOrd="2" presId="urn:microsoft.com/office/officeart/2005/8/layout/vList5"/>
    <dgm:cxn modelId="{86EFBFEE-D872-4248-B581-414B24E060CB}" srcId="{E5EB469B-CADE-4076-9220-386B758FBDA4}" destId="{260F3AE8-5382-44FB-AB4B-977BCB450B87}" srcOrd="0" destOrd="0" parTransId="{D783AD49-8349-44C1-8CC1-9280A17B8F90}" sibTransId="{90172A37-9A25-4BF2-BD19-2F9C7543706F}"/>
    <dgm:cxn modelId="{148DE7F2-E15C-4375-934F-887077AB15B3}" srcId="{317D2234-42AC-4E72-B36A-9028B0D63F33}" destId="{8778C9AC-D158-487B-8726-6DA2BFF4FE54}" srcOrd="2" destOrd="0" parTransId="{0504080E-CC06-4BFA-AE41-A3BFAC960B3B}" sibTransId="{EBB4EC0C-9BA4-4FFE-8DCA-B13D0047857A}"/>
    <dgm:cxn modelId="{C6C92BF3-FD57-43E5-AB2B-4D8568EE3732}" type="presOf" srcId="{8778C9AC-D158-487B-8726-6DA2BFF4FE54}" destId="{95E345DE-964D-4982-AC14-9A917246CE49}" srcOrd="0" destOrd="2" presId="urn:microsoft.com/office/officeart/2005/8/layout/vList5"/>
    <dgm:cxn modelId="{4497D374-1E0F-453B-89F0-6910E1712DE3}" type="presParOf" srcId="{111044CF-7E8D-465A-956F-E73A216DF7A7}" destId="{D686495C-1322-4A73-A6A6-A489A8915428}" srcOrd="0" destOrd="0" presId="urn:microsoft.com/office/officeart/2005/8/layout/vList5"/>
    <dgm:cxn modelId="{A1B88C3F-40DB-4A78-B20B-84543F822D06}" type="presParOf" srcId="{D686495C-1322-4A73-A6A6-A489A8915428}" destId="{E5C038E0-8179-4A37-9378-7C34A86398DC}" srcOrd="0" destOrd="0" presId="urn:microsoft.com/office/officeart/2005/8/layout/vList5"/>
    <dgm:cxn modelId="{C7C8749C-1495-4B88-8CD4-F0E6C690A7E8}" type="presParOf" srcId="{D686495C-1322-4A73-A6A6-A489A8915428}" destId="{95E345DE-964D-4982-AC14-9A917246CE49}" srcOrd="1" destOrd="0" presId="urn:microsoft.com/office/officeart/2005/8/layout/vList5"/>
    <dgm:cxn modelId="{5CCB2BB5-30F8-408B-AE28-481E90473034}" type="presParOf" srcId="{111044CF-7E8D-465A-956F-E73A216DF7A7}" destId="{FE3CEC1A-6264-4794-BCFD-4DAA61C5DF8A}" srcOrd="1" destOrd="0" presId="urn:microsoft.com/office/officeart/2005/8/layout/vList5"/>
    <dgm:cxn modelId="{41F04A81-7C4B-40D7-91E8-037EBA7F9E21}" type="presParOf" srcId="{111044CF-7E8D-465A-956F-E73A216DF7A7}" destId="{70CDEAA8-E5B8-4DEC-BFAA-7E2D166C5603}" srcOrd="2" destOrd="0" presId="urn:microsoft.com/office/officeart/2005/8/layout/vList5"/>
    <dgm:cxn modelId="{5E3BEC97-9CD9-4E3E-9FE0-134BE09575D0}" type="presParOf" srcId="{70CDEAA8-E5B8-4DEC-BFAA-7E2D166C5603}" destId="{459CE99F-1181-4773-9AB0-032D5A553D66}" srcOrd="0" destOrd="0" presId="urn:microsoft.com/office/officeart/2005/8/layout/vList5"/>
    <dgm:cxn modelId="{CDEA24F8-93E5-4931-8D65-1A77FE5B676D}" type="presParOf" srcId="{70CDEAA8-E5B8-4DEC-BFAA-7E2D166C5603}" destId="{F2C9F1BE-0EA7-4BC8-875E-1CAD24644344}" srcOrd="1" destOrd="0" presId="urn:microsoft.com/office/officeart/2005/8/layout/vList5"/>
    <dgm:cxn modelId="{EF65D747-BD19-484C-A7A3-BAA07CB96561}" type="presParOf" srcId="{111044CF-7E8D-465A-956F-E73A216DF7A7}" destId="{1AF9D734-1E53-4FE6-9F39-3A362EC6CC56}" srcOrd="3" destOrd="0" presId="urn:microsoft.com/office/officeart/2005/8/layout/vList5"/>
    <dgm:cxn modelId="{39556D9B-FB84-4821-975F-EC9111676C49}" type="presParOf" srcId="{111044CF-7E8D-465A-956F-E73A216DF7A7}" destId="{24C446E8-7ED3-4EA1-AB6A-A3DD2258FA25}" srcOrd="4" destOrd="0" presId="urn:microsoft.com/office/officeart/2005/8/layout/vList5"/>
    <dgm:cxn modelId="{BD2BDF51-94F2-45B8-A81F-180E8D2AEBA0}" type="presParOf" srcId="{24C446E8-7ED3-4EA1-AB6A-A3DD2258FA25}" destId="{A0573DA1-1E2D-4154-9344-EBFE076758B1}" srcOrd="0" destOrd="0" presId="urn:microsoft.com/office/officeart/2005/8/layout/vList5"/>
    <dgm:cxn modelId="{35D94824-CF82-4BB5-8216-0FF0106BB442}" type="presParOf" srcId="{24C446E8-7ED3-4EA1-AB6A-A3DD2258FA25}" destId="{13E2F008-9175-443F-8937-B2F31502F30C}" srcOrd="1" destOrd="0" presId="urn:microsoft.com/office/officeart/2005/8/layout/vList5"/>
  </dgm:cxnLst>
  <dgm:bg>
    <a:solidFill>
      <a:srgbClr val="2D0727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53A2C-E209-4830-B40F-939D62345843}">
      <dsp:nvSpPr>
        <dsp:cNvPr id="0" name=""/>
        <dsp:cNvSpPr/>
      </dsp:nvSpPr>
      <dsp:spPr>
        <a:xfrm>
          <a:off x="0" y="508909"/>
          <a:ext cx="6781800" cy="831600"/>
        </a:xfrm>
        <a:prstGeom prst="rect">
          <a:avLst/>
        </a:prstGeom>
        <a:solidFill>
          <a:srgbClr val="FF00E6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D55FD9-1243-4D8C-A531-676921835FC8}">
      <dsp:nvSpPr>
        <dsp:cNvPr id="0" name=""/>
        <dsp:cNvSpPr/>
      </dsp:nvSpPr>
      <dsp:spPr>
        <a:xfrm>
          <a:off x="339090" y="21829"/>
          <a:ext cx="4747260" cy="974160"/>
        </a:xfrm>
        <a:prstGeom prst="roundRect">
          <a:avLst/>
        </a:prstGeom>
        <a:solidFill>
          <a:srgbClr val="60057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435" tIns="0" rIns="17943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M. Noshair Imtiaz</a:t>
          </a:r>
          <a:br>
            <a:rPr lang="en-US" sz="3300" kern="1200" dirty="0"/>
          </a:br>
          <a:r>
            <a:rPr lang="en-US" sz="3300" kern="1200" dirty="0"/>
            <a:t>2021429</a:t>
          </a:r>
        </a:p>
      </dsp:txBody>
      <dsp:txXfrm>
        <a:off x="386645" y="69384"/>
        <a:ext cx="4652150" cy="879050"/>
      </dsp:txXfrm>
    </dsp:sp>
    <dsp:sp modelId="{3706BC3B-823C-405A-8020-7A1532DE80A2}">
      <dsp:nvSpPr>
        <dsp:cNvPr id="0" name=""/>
        <dsp:cNvSpPr/>
      </dsp:nvSpPr>
      <dsp:spPr>
        <a:xfrm>
          <a:off x="0" y="2005790"/>
          <a:ext cx="6781800" cy="831600"/>
        </a:xfrm>
        <a:prstGeom prst="rect">
          <a:avLst/>
        </a:prstGeom>
        <a:solidFill>
          <a:srgbClr val="FF00E6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F7A8DF-8E22-4593-A853-7E0AB74F6F5D}">
      <dsp:nvSpPr>
        <dsp:cNvPr id="0" name=""/>
        <dsp:cNvSpPr/>
      </dsp:nvSpPr>
      <dsp:spPr>
        <a:xfrm>
          <a:off x="339090" y="1518709"/>
          <a:ext cx="4747260" cy="974160"/>
        </a:xfrm>
        <a:prstGeom prst="roundRect">
          <a:avLst/>
        </a:prstGeom>
        <a:solidFill>
          <a:srgbClr val="60057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435" tIns="0" rIns="17943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Abdullah Khan</a:t>
          </a:r>
          <a:br>
            <a:rPr lang="en-US" sz="3300" kern="1200" dirty="0"/>
          </a:br>
          <a:r>
            <a:rPr lang="en-US" sz="3300" kern="1200" dirty="0"/>
            <a:t>2021035</a:t>
          </a:r>
        </a:p>
      </dsp:txBody>
      <dsp:txXfrm>
        <a:off x="386645" y="1566264"/>
        <a:ext cx="4652150" cy="879050"/>
      </dsp:txXfrm>
    </dsp:sp>
    <dsp:sp modelId="{BDB8D9BA-ADD9-4799-80D3-35DA73095F39}">
      <dsp:nvSpPr>
        <dsp:cNvPr id="0" name=""/>
        <dsp:cNvSpPr/>
      </dsp:nvSpPr>
      <dsp:spPr>
        <a:xfrm>
          <a:off x="0" y="3502670"/>
          <a:ext cx="6781800" cy="831600"/>
        </a:xfrm>
        <a:prstGeom prst="rect">
          <a:avLst/>
        </a:prstGeom>
        <a:solidFill>
          <a:srgbClr val="FF00E6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C328D5-A803-4B86-B0AB-C61E66947F6A}">
      <dsp:nvSpPr>
        <dsp:cNvPr id="0" name=""/>
        <dsp:cNvSpPr/>
      </dsp:nvSpPr>
      <dsp:spPr>
        <a:xfrm>
          <a:off x="339090" y="3015589"/>
          <a:ext cx="4747260" cy="974160"/>
        </a:xfrm>
        <a:prstGeom prst="roundRect">
          <a:avLst/>
        </a:prstGeom>
        <a:solidFill>
          <a:srgbClr val="60057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435" tIns="0" rIns="17943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M. Sarmad Shahzad</a:t>
          </a:r>
          <a:br>
            <a:rPr lang="en-US" sz="3300" kern="1200" dirty="0"/>
          </a:br>
          <a:r>
            <a:rPr lang="en-US" sz="3300" kern="1200" dirty="0"/>
            <a:t>2020239</a:t>
          </a:r>
        </a:p>
      </dsp:txBody>
      <dsp:txXfrm>
        <a:off x="386645" y="3063144"/>
        <a:ext cx="4652150" cy="879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53A2C-E209-4830-B40F-939D62345843}">
      <dsp:nvSpPr>
        <dsp:cNvPr id="0" name=""/>
        <dsp:cNvSpPr/>
      </dsp:nvSpPr>
      <dsp:spPr>
        <a:xfrm>
          <a:off x="0" y="955181"/>
          <a:ext cx="6781800" cy="882000"/>
        </a:xfrm>
        <a:prstGeom prst="rect">
          <a:avLst/>
        </a:prstGeom>
        <a:solidFill>
          <a:srgbClr val="FF00E6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D55FD9-1243-4D8C-A531-676921835FC8}">
      <dsp:nvSpPr>
        <dsp:cNvPr id="0" name=""/>
        <dsp:cNvSpPr/>
      </dsp:nvSpPr>
      <dsp:spPr>
        <a:xfrm>
          <a:off x="339090" y="438581"/>
          <a:ext cx="4747260" cy="1033200"/>
        </a:xfrm>
        <a:prstGeom prst="roundRect">
          <a:avLst/>
        </a:prstGeom>
        <a:solidFill>
          <a:srgbClr val="60057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435" tIns="0" rIns="179435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Dr. Shahabuddin Ansari</a:t>
          </a:r>
        </a:p>
      </dsp:txBody>
      <dsp:txXfrm>
        <a:off x="389527" y="489018"/>
        <a:ext cx="4646386" cy="9323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6BC3B-823C-405A-8020-7A1532DE80A2}">
      <dsp:nvSpPr>
        <dsp:cNvPr id="0" name=""/>
        <dsp:cNvSpPr/>
      </dsp:nvSpPr>
      <dsp:spPr>
        <a:xfrm>
          <a:off x="0" y="924029"/>
          <a:ext cx="6781800" cy="781200"/>
        </a:xfrm>
        <a:prstGeom prst="rect">
          <a:avLst/>
        </a:prstGeom>
        <a:solidFill>
          <a:srgbClr val="FF00E6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F7A8DF-8E22-4593-A853-7E0AB74F6F5D}">
      <dsp:nvSpPr>
        <dsp:cNvPr id="0" name=""/>
        <dsp:cNvSpPr/>
      </dsp:nvSpPr>
      <dsp:spPr>
        <a:xfrm>
          <a:off x="339090" y="466469"/>
          <a:ext cx="4747260" cy="915120"/>
        </a:xfrm>
        <a:prstGeom prst="roundRect">
          <a:avLst/>
        </a:prstGeom>
        <a:solidFill>
          <a:srgbClr val="60057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435" tIns="0" rIns="17943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Miss </a:t>
          </a:r>
          <a:r>
            <a:rPr lang="en-US" sz="3100" kern="1200" dirty="0" err="1"/>
            <a:t>Abinta</a:t>
          </a:r>
          <a:r>
            <a:rPr lang="en-US" sz="3100" kern="1200" dirty="0"/>
            <a:t> Mehmood Mir</a:t>
          </a:r>
        </a:p>
      </dsp:txBody>
      <dsp:txXfrm>
        <a:off x="383762" y="511141"/>
        <a:ext cx="4657916" cy="8257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D063E-D498-4A8C-85E1-616BF0A0550D}">
      <dsp:nvSpPr>
        <dsp:cNvPr id="0" name=""/>
        <dsp:cNvSpPr/>
      </dsp:nvSpPr>
      <dsp:spPr>
        <a:xfrm>
          <a:off x="76" y="1574121"/>
          <a:ext cx="3665204" cy="2387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8E21DF-F958-4634-BB42-BD16B7DA410F}">
      <dsp:nvSpPr>
        <dsp:cNvPr id="0" name=""/>
        <dsp:cNvSpPr/>
      </dsp:nvSpPr>
      <dsp:spPr>
        <a:xfrm>
          <a:off x="316365" y="1874596"/>
          <a:ext cx="3665204" cy="238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Poppins" panose="00000500000000000000" pitchFamily="2" charset="0"/>
              <a:cs typeface="Poppins" panose="00000500000000000000" pitchFamily="2" charset="0"/>
            </a:rPr>
            <a:t>User Observations:</a:t>
          </a:r>
          <a:r>
            <a:rPr lang="en-US" sz="2400" kern="1200" dirty="0">
              <a:latin typeface="Poppins" panose="00000500000000000000" pitchFamily="2" charset="0"/>
              <a:cs typeface="Poppins" panose="00000500000000000000" pitchFamily="2" charset="0"/>
            </a:rPr>
            <a:t> Gained real-world insights by observing how women interact with safety tools.</a:t>
          </a:r>
        </a:p>
      </dsp:txBody>
      <dsp:txXfrm>
        <a:off x="386295" y="1944526"/>
        <a:ext cx="3525344" cy="2247737"/>
      </dsp:txXfrm>
    </dsp:sp>
    <dsp:sp modelId="{9B2DF4BC-579D-4729-A1C6-00D7C6133201}">
      <dsp:nvSpPr>
        <dsp:cNvPr id="0" name=""/>
        <dsp:cNvSpPr/>
      </dsp:nvSpPr>
      <dsp:spPr>
        <a:xfrm>
          <a:off x="4297859" y="1574121"/>
          <a:ext cx="3920174" cy="2431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B6E69-D6C2-4B40-B550-96C8D22AF908}">
      <dsp:nvSpPr>
        <dsp:cNvPr id="0" name=""/>
        <dsp:cNvSpPr/>
      </dsp:nvSpPr>
      <dsp:spPr>
        <a:xfrm>
          <a:off x="4614149" y="1874596"/>
          <a:ext cx="3920174" cy="24316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Poppins" panose="00000500000000000000" pitchFamily="2" charset="0"/>
              <a:cs typeface="Poppins" panose="00000500000000000000" pitchFamily="2" charset="0"/>
            </a:rPr>
            <a:t>Made initial Zoning maps Based on the data collected from the police departments.</a:t>
          </a:r>
        </a:p>
      </dsp:txBody>
      <dsp:txXfrm>
        <a:off x="4685368" y="1945815"/>
        <a:ext cx="3777736" cy="22891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A32F6-8DCD-4353-87BA-2AA1F5025AB5}">
      <dsp:nvSpPr>
        <dsp:cNvPr id="0" name=""/>
        <dsp:cNvSpPr/>
      </dsp:nvSpPr>
      <dsp:spPr>
        <a:xfrm>
          <a:off x="0" y="842264"/>
          <a:ext cx="8716692" cy="1216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latin typeface="Poppins" panose="00000500000000000000" pitchFamily="2" charset="0"/>
              <a:cs typeface="Poppins" panose="00000500000000000000" pitchFamily="2" charset="0"/>
            </a:rPr>
            <a:t>SOS Alert System</a:t>
          </a:r>
          <a:endParaRPr lang="en-US" sz="400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59399" y="901663"/>
        <a:ext cx="8597894" cy="1098002"/>
      </dsp:txXfrm>
    </dsp:sp>
    <dsp:sp modelId="{DCF8918E-EE8D-4877-AB9C-56BB8496FA46}">
      <dsp:nvSpPr>
        <dsp:cNvPr id="0" name=""/>
        <dsp:cNvSpPr/>
      </dsp:nvSpPr>
      <dsp:spPr>
        <a:xfrm>
          <a:off x="0" y="2246264"/>
          <a:ext cx="8716692" cy="1216800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latin typeface="Poppins" panose="00000500000000000000" pitchFamily="2" charset="0"/>
              <a:cs typeface="Poppins" panose="00000500000000000000" pitchFamily="2" charset="0"/>
            </a:rPr>
            <a:t>Real-Time Location Tracking</a:t>
          </a:r>
          <a:endParaRPr lang="en-US" sz="400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59399" y="2305663"/>
        <a:ext cx="8597894" cy="1098002"/>
      </dsp:txXfrm>
    </dsp:sp>
    <dsp:sp modelId="{3F6D6AA2-8ACC-4DD8-B540-2ED134816644}">
      <dsp:nvSpPr>
        <dsp:cNvPr id="0" name=""/>
        <dsp:cNvSpPr/>
      </dsp:nvSpPr>
      <dsp:spPr>
        <a:xfrm>
          <a:off x="0" y="3650264"/>
          <a:ext cx="8716692" cy="121680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latin typeface="Poppins" panose="00000500000000000000" pitchFamily="2" charset="0"/>
              <a:cs typeface="Poppins" panose="00000500000000000000" pitchFamily="2" charset="0"/>
            </a:rPr>
            <a:t>Safe Zone Identification</a:t>
          </a:r>
          <a:endParaRPr lang="en-US" sz="400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59399" y="3709663"/>
        <a:ext cx="8597894" cy="1098002"/>
      </dsp:txXfrm>
    </dsp:sp>
    <dsp:sp modelId="{AA1F93CA-0DC2-45D0-9C65-44029E87E543}">
      <dsp:nvSpPr>
        <dsp:cNvPr id="0" name=""/>
        <dsp:cNvSpPr/>
      </dsp:nvSpPr>
      <dsp:spPr>
        <a:xfrm>
          <a:off x="0" y="5054264"/>
          <a:ext cx="8716692" cy="1216800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latin typeface="Poppins" panose="00000500000000000000" pitchFamily="2" charset="0"/>
              <a:cs typeface="Poppins" panose="00000500000000000000" pitchFamily="2" charset="0"/>
            </a:rPr>
            <a:t>Voice Command Activation</a:t>
          </a:r>
          <a:endParaRPr lang="en-US" sz="400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59399" y="5113663"/>
        <a:ext cx="8597894" cy="1098002"/>
      </dsp:txXfrm>
    </dsp:sp>
    <dsp:sp modelId="{7C092AE6-F1D9-40FF-98DF-CC2BDC9A5DEA}">
      <dsp:nvSpPr>
        <dsp:cNvPr id="0" name=""/>
        <dsp:cNvSpPr/>
      </dsp:nvSpPr>
      <dsp:spPr>
        <a:xfrm>
          <a:off x="0" y="6458263"/>
          <a:ext cx="8716692" cy="121680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latin typeface="Poppins" panose="00000500000000000000" pitchFamily="2" charset="0"/>
              <a:cs typeface="Poppins" panose="00000500000000000000" pitchFamily="2" charset="0"/>
            </a:rPr>
            <a:t>Incident Reporting</a:t>
          </a:r>
          <a:endParaRPr lang="en-US" sz="400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59399" y="6517662"/>
        <a:ext cx="8597894" cy="1098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789F42-53F9-40E9-8105-1E0B7DBF45D1}">
      <dsp:nvSpPr>
        <dsp:cNvPr id="0" name=""/>
        <dsp:cNvSpPr/>
      </dsp:nvSpPr>
      <dsp:spPr>
        <a:xfrm>
          <a:off x="3596637" y="-167338"/>
          <a:ext cx="2560324" cy="25603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Poppins" panose="00000500000000000000" pitchFamily="2" charset="0"/>
              <a:cs typeface="Poppins" panose="00000500000000000000" pitchFamily="2" charset="0"/>
            </a:rPr>
            <a:t>Performance</a:t>
          </a:r>
          <a:endParaRPr lang="en-US" sz="200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3971588" y="207613"/>
        <a:ext cx="1810422" cy="1810422"/>
      </dsp:txXfrm>
    </dsp:sp>
    <dsp:sp modelId="{92501C72-6BCB-4859-B656-93A2082D4DEC}">
      <dsp:nvSpPr>
        <dsp:cNvPr id="0" name=""/>
        <dsp:cNvSpPr/>
      </dsp:nvSpPr>
      <dsp:spPr>
        <a:xfrm rot="1542857">
          <a:off x="6162901" y="1456152"/>
          <a:ext cx="409019" cy="7490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6168977" y="1579336"/>
        <a:ext cx="286313" cy="449414"/>
      </dsp:txXfrm>
    </dsp:sp>
    <dsp:sp modelId="{F4F2D32E-7ADD-4B34-B2FE-9C8E8E210E26}">
      <dsp:nvSpPr>
        <dsp:cNvPr id="0" name=""/>
        <dsp:cNvSpPr/>
      </dsp:nvSpPr>
      <dsp:spPr>
        <a:xfrm>
          <a:off x="6598719" y="1278387"/>
          <a:ext cx="2560324" cy="25603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Poppins" panose="00000500000000000000" pitchFamily="2" charset="0"/>
              <a:cs typeface="Poppins" panose="00000500000000000000" pitchFamily="2" charset="0"/>
            </a:rPr>
            <a:t>Scalability</a:t>
          </a:r>
          <a:endParaRPr lang="en-US" sz="200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6973670" y="1653338"/>
        <a:ext cx="1810422" cy="1810422"/>
      </dsp:txXfrm>
    </dsp:sp>
    <dsp:sp modelId="{E139010F-CA41-4B16-A8D0-E6212EDC9795}">
      <dsp:nvSpPr>
        <dsp:cNvPr id="0" name=""/>
        <dsp:cNvSpPr/>
      </dsp:nvSpPr>
      <dsp:spPr>
        <a:xfrm rot="4628571">
          <a:off x="8042522" y="3797011"/>
          <a:ext cx="409019" cy="7490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090223" y="3887000"/>
        <a:ext cx="286313" cy="449414"/>
      </dsp:txXfrm>
    </dsp:sp>
    <dsp:sp modelId="{1F76D314-6597-4521-89B5-2F01C5B0CD93}">
      <dsp:nvSpPr>
        <dsp:cNvPr id="0" name=""/>
        <dsp:cNvSpPr/>
      </dsp:nvSpPr>
      <dsp:spPr>
        <a:xfrm>
          <a:off x="7340172" y="4526905"/>
          <a:ext cx="2560324" cy="25603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Poppins" panose="00000500000000000000" pitchFamily="2" charset="0"/>
              <a:cs typeface="Poppins" panose="00000500000000000000" pitchFamily="2" charset="0"/>
            </a:rPr>
            <a:t>Reliability and Availability</a:t>
          </a:r>
          <a:endParaRPr lang="en-US" sz="200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7715123" y="4901856"/>
        <a:ext cx="1810422" cy="1810422"/>
      </dsp:txXfrm>
    </dsp:sp>
    <dsp:sp modelId="{26665A09-FD6E-4470-AF41-245177E742FA}">
      <dsp:nvSpPr>
        <dsp:cNvPr id="0" name=""/>
        <dsp:cNvSpPr/>
      </dsp:nvSpPr>
      <dsp:spPr>
        <a:xfrm rot="7714286">
          <a:off x="7384290" y="6726060"/>
          <a:ext cx="409019" cy="7490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 rot="10800000">
        <a:off x="7483896" y="6827896"/>
        <a:ext cx="286313" cy="449414"/>
      </dsp:txXfrm>
    </dsp:sp>
    <dsp:sp modelId="{8890448A-E492-49F4-815E-1B73F199B79B}">
      <dsp:nvSpPr>
        <dsp:cNvPr id="0" name=""/>
        <dsp:cNvSpPr/>
      </dsp:nvSpPr>
      <dsp:spPr>
        <a:xfrm>
          <a:off x="5262667" y="7132014"/>
          <a:ext cx="2560324" cy="25603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Poppins" panose="00000500000000000000" pitchFamily="2" charset="0"/>
              <a:cs typeface="Poppins" panose="00000500000000000000" pitchFamily="2" charset="0"/>
            </a:rPr>
            <a:t>Security</a:t>
          </a:r>
          <a:endParaRPr lang="en-US" sz="200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5637618" y="7506965"/>
        <a:ext cx="1810422" cy="1810422"/>
      </dsp:txXfrm>
    </dsp:sp>
    <dsp:sp modelId="{0D4E002F-B6C9-4615-95E2-5B494464B30B}">
      <dsp:nvSpPr>
        <dsp:cNvPr id="0" name=""/>
        <dsp:cNvSpPr/>
      </dsp:nvSpPr>
      <dsp:spPr>
        <a:xfrm rot="10800000">
          <a:off x="4683866" y="8037665"/>
          <a:ext cx="409019" cy="7490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 rot="10800000">
        <a:off x="4806572" y="8187469"/>
        <a:ext cx="286313" cy="449414"/>
      </dsp:txXfrm>
    </dsp:sp>
    <dsp:sp modelId="{2D2E9AA0-6A00-4E39-B093-A1CFC8EB54ED}">
      <dsp:nvSpPr>
        <dsp:cNvPr id="0" name=""/>
        <dsp:cNvSpPr/>
      </dsp:nvSpPr>
      <dsp:spPr>
        <a:xfrm>
          <a:off x="1930608" y="7132014"/>
          <a:ext cx="2560324" cy="256032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Poppins" panose="00000500000000000000" pitchFamily="2" charset="0"/>
              <a:cs typeface="Poppins" panose="00000500000000000000" pitchFamily="2" charset="0"/>
            </a:rPr>
            <a:t>Usability</a:t>
          </a:r>
          <a:endParaRPr lang="en-US" sz="200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2305559" y="7506965"/>
        <a:ext cx="1810422" cy="1810422"/>
      </dsp:txXfrm>
    </dsp:sp>
    <dsp:sp modelId="{8A2DB311-D9E5-48B9-AB00-F3BF1F6C8042}">
      <dsp:nvSpPr>
        <dsp:cNvPr id="0" name=""/>
        <dsp:cNvSpPr/>
      </dsp:nvSpPr>
      <dsp:spPr>
        <a:xfrm rot="13885714">
          <a:off x="1974725" y="6744161"/>
          <a:ext cx="409019" cy="7490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 rot="10800000">
        <a:off x="2074331" y="6941933"/>
        <a:ext cx="286313" cy="449414"/>
      </dsp:txXfrm>
    </dsp:sp>
    <dsp:sp modelId="{5C0F25C0-8B7B-4D52-88EB-C14082929F1F}">
      <dsp:nvSpPr>
        <dsp:cNvPr id="0" name=""/>
        <dsp:cNvSpPr/>
      </dsp:nvSpPr>
      <dsp:spPr>
        <a:xfrm>
          <a:off x="-146897" y="4526905"/>
          <a:ext cx="2560324" cy="25603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Poppins" panose="00000500000000000000" pitchFamily="2" charset="0"/>
              <a:cs typeface="Poppins" panose="00000500000000000000" pitchFamily="2" charset="0"/>
            </a:rPr>
            <a:t>Interoperability</a:t>
          </a:r>
          <a:endParaRPr lang="en-US" sz="200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228054" y="4901856"/>
        <a:ext cx="1810422" cy="1810422"/>
      </dsp:txXfrm>
    </dsp:sp>
    <dsp:sp modelId="{40A8C8D3-E1FF-450B-8330-08F331FC7A70}">
      <dsp:nvSpPr>
        <dsp:cNvPr id="0" name=""/>
        <dsp:cNvSpPr/>
      </dsp:nvSpPr>
      <dsp:spPr>
        <a:xfrm rot="16971429">
          <a:off x="1296905" y="3819583"/>
          <a:ext cx="409019" cy="7490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1344606" y="4029202"/>
        <a:ext cx="286313" cy="449414"/>
      </dsp:txXfrm>
    </dsp:sp>
    <dsp:sp modelId="{BDA58645-225C-48BB-8AA5-4AB1D8B2153B}">
      <dsp:nvSpPr>
        <dsp:cNvPr id="0" name=""/>
        <dsp:cNvSpPr/>
      </dsp:nvSpPr>
      <dsp:spPr>
        <a:xfrm>
          <a:off x="594555" y="1278387"/>
          <a:ext cx="2560324" cy="25603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Poppins" panose="00000500000000000000" pitchFamily="2" charset="0"/>
              <a:cs typeface="Poppins" panose="00000500000000000000" pitchFamily="2" charset="0"/>
            </a:rPr>
            <a:t>Compliance with Ethical Guidelines</a:t>
          </a:r>
          <a:endParaRPr lang="en-US" sz="200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969506" y="1653338"/>
        <a:ext cx="1810422" cy="1810422"/>
      </dsp:txXfrm>
    </dsp:sp>
    <dsp:sp modelId="{D73BC217-822C-4D61-811E-A3C47C0343BE}">
      <dsp:nvSpPr>
        <dsp:cNvPr id="0" name=""/>
        <dsp:cNvSpPr/>
      </dsp:nvSpPr>
      <dsp:spPr>
        <a:xfrm rot="20057143">
          <a:off x="3160819" y="1466198"/>
          <a:ext cx="409019" cy="7490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3166895" y="1642622"/>
        <a:ext cx="286313" cy="4494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A32F6-8DCD-4353-87BA-2AA1F5025AB5}">
      <dsp:nvSpPr>
        <dsp:cNvPr id="0" name=""/>
        <dsp:cNvSpPr/>
      </dsp:nvSpPr>
      <dsp:spPr>
        <a:xfrm>
          <a:off x="0" y="3476"/>
          <a:ext cx="8716692" cy="1691792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latin typeface="Poppins" panose="00000500000000000000" pitchFamily="2" charset="0"/>
              <a:cs typeface="Poppins" panose="00000500000000000000" pitchFamily="2" charset="0"/>
            </a:rPr>
            <a:t>Simple and Intuitive Design</a:t>
          </a:r>
        </a:p>
      </dsp:txBody>
      <dsp:txXfrm>
        <a:off x="82586" y="86062"/>
        <a:ext cx="8551520" cy="1526620"/>
      </dsp:txXfrm>
    </dsp:sp>
    <dsp:sp modelId="{DCF8918E-EE8D-4877-AB9C-56BB8496FA46}">
      <dsp:nvSpPr>
        <dsp:cNvPr id="0" name=""/>
        <dsp:cNvSpPr/>
      </dsp:nvSpPr>
      <dsp:spPr>
        <a:xfrm>
          <a:off x="0" y="1708122"/>
          <a:ext cx="8716692" cy="1691792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latin typeface="Poppins" panose="00000500000000000000" pitchFamily="2" charset="0"/>
              <a:cs typeface="Poppins" panose="00000500000000000000" pitchFamily="2" charset="0"/>
            </a:rPr>
            <a:t>Quick Response and Accessibility</a:t>
          </a:r>
        </a:p>
      </dsp:txBody>
      <dsp:txXfrm>
        <a:off x="82586" y="1790708"/>
        <a:ext cx="8551520" cy="1526620"/>
      </dsp:txXfrm>
    </dsp:sp>
    <dsp:sp modelId="{3F6D6AA2-8ACC-4DD8-B540-2ED134816644}">
      <dsp:nvSpPr>
        <dsp:cNvPr id="0" name=""/>
        <dsp:cNvSpPr/>
      </dsp:nvSpPr>
      <dsp:spPr>
        <a:xfrm>
          <a:off x="0" y="3412767"/>
          <a:ext cx="8716692" cy="1691792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latin typeface="Poppins" panose="00000500000000000000" pitchFamily="2" charset="0"/>
              <a:cs typeface="Poppins" panose="00000500000000000000" pitchFamily="2" charset="0"/>
            </a:rPr>
            <a:t>Prominent SOS and Location sharing</a:t>
          </a:r>
        </a:p>
      </dsp:txBody>
      <dsp:txXfrm>
        <a:off x="82586" y="3495353"/>
        <a:ext cx="8551520" cy="1526620"/>
      </dsp:txXfrm>
    </dsp:sp>
    <dsp:sp modelId="{AA1F93CA-0DC2-45D0-9C65-44029E87E543}">
      <dsp:nvSpPr>
        <dsp:cNvPr id="0" name=""/>
        <dsp:cNvSpPr/>
      </dsp:nvSpPr>
      <dsp:spPr>
        <a:xfrm>
          <a:off x="0" y="5117413"/>
          <a:ext cx="8716692" cy="1691792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latin typeface="Poppins" panose="00000500000000000000" pitchFamily="2" charset="0"/>
              <a:cs typeface="Poppins" panose="00000500000000000000" pitchFamily="2" charset="0"/>
            </a:rPr>
            <a:t>Real-Time Map</a:t>
          </a:r>
        </a:p>
      </dsp:txBody>
      <dsp:txXfrm>
        <a:off x="82586" y="5199999"/>
        <a:ext cx="8551520" cy="1526620"/>
      </dsp:txXfrm>
    </dsp:sp>
    <dsp:sp modelId="{7C092AE6-F1D9-40FF-98DF-CC2BDC9A5DEA}">
      <dsp:nvSpPr>
        <dsp:cNvPr id="0" name=""/>
        <dsp:cNvSpPr/>
      </dsp:nvSpPr>
      <dsp:spPr>
        <a:xfrm>
          <a:off x="0" y="6822059"/>
          <a:ext cx="8716692" cy="1691792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latin typeface="Poppins" panose="00000500000000000000" pitchFamily="2" charset="0"/>
              <a:cs typeface="Poppins" panose="00000500000000000000" pitchFamily="2" charset="0"/>
            </a:rPr>
            <a:t>Emergency Alerts and Notifications</a:t>
          </a:r>
        </a:p>
      </dsp:txBody>
      <dsp:txXfrm>
        <a:off x="82586" y="6904645"/>
        <a:ext cx="8551520" cy="15266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345DE-964D-4982-AC14-9A917246CE49}">
      <dsp:nvSpPr>
        <dsp:cNvPr id="0" name=""/>
        <dsp:cNvSpPr/>
      </dsp:nvSpPr>
      <dsp:spPr>
        <a:xfrm rot="5400000">
          <a:off x="6786860" y="-2421942"/>
          <a:ext cx="1971079" cy="7315200"/>
        </a:xfrm>
        <a:prstGeom prst="round2SameRect">
          <a:avLst/>
        </a:prstGeom>
        <a:solidFill>
          <a:schemeClr val="accent4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Front End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View Diagrams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Managed Work Breakdown on Jira</a:t>
          </a:r>
        </a:p>
      </dsp:txBody>
      <dsp:txXfrm rot="-5400000">
        <a:off x="4114800" y="346338"/>
        <a:ext cx="7218980" cy="1778639"/>
      </dsp:txXfrm>
    </dsp:sp>
    <dsp:sp modelId="{E5C038E0-8179-4A37-9378-7C34A86398DC}">
      <dsp:nvSpPr>
        <dsp:cNvPr id="0" name=""/>
        <dsp:cNvSpPr/>
      </dsp:nvSpPr>
      <dsp:spPr>
        <a:xfrm>
          <a:off x="0" y="3733"/>
          <a:ext cx="4114800" cy="2463849"/>
        </a:xfrm>
        <a:prstGeom prst="roundRect">
          <a:avLst/>
        </a:prstGeom>
        <a:solidFill>
          <a:srgbClr val="60057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M. Noshair Imtiaz</a:t>
          </a:r>
        </a:p>
      </dsp:txBody>
      <dsp:txXfrm>
        <a:off x="120275" y="124008"/>
        <a:ext cx="3874250" cy="2223299"/>
      </dsp:txXfrm>
    </dsp:sp>
    <dsp:sp modelId="{F2C9F1BE-0EA7-4BC8-875E-1CAD24644344}">
      <dsp:nvSpPr>
        <dsp:cNvPr id="0" name=""/>
        <dsp:cNvSpPr/>
      </dsp:nvSpPr>
      <dsp:spPr>
        <a:xfrm rot="5400000">
          <a:off x="6786860" y="165099"/>
          <a:ext cx="1971079" cy="7315200"/>
        </a:xfrm>
        <a:prstGeom prst="round2SameRect">
          <a:avLst/>
        </a:prstGeom>
        <a:solidFill>
          <a:schemeClr val="accent4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Backend with Firebase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Figma simulation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Login/Signup Page</a:t>
          </a:r>
        </a:p>
      </dsp:txBody>
      <dsp:txXfrm rot="-5400000">
        <a:off x="4114800" y="2933379"/>
        <a:ext cx="7218980" cy="1778639"/>
      </dsp:txXfrm>
    </dsp:sp>
    <dsp:sp modelId="{459CE99F-1181-4773-9AB0-032D5A553D66}">
      <dsp:nvSpPr>
        <dsp:cNvPr id="0" name=""/>
        <dsp:cNvSpPr/>
      </dsp:nvSpPr>
      <dsp:spPr>
        <a:xfrm>
          <a:off x="0" y="2590775"/>
          <a:ext cx="4114800" cy="2463849"/>
        </a:xfrm>
        <a:prstGeom prst="roundRect">
          <a:avLst/>
        </a:prstGeom>
        <a:solidFill>
          <a:srgbClr val="60057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Abdullah Khan</a:t>
          </a:r>
        </a:p>
      </dsp:txBody>
      <dsp:txXfrm>
        <a:off x="120275" y="2711050"/>
        <a:ext cx="3874250" cy="2223299"/>
      </dsp:txXfrm>
    </dsp:sp>
    <dsp:sp modelId="{13E2F008-9175-443F-8937-B2F31502F30C}">
      <dsp:nvSpPr>
        <dsp:cNvPr id="0" name=""/>
        <dsp:cNvSpPr/>
      </dsp:nvSpPr>
      <dsp:spPr>
        <a:xfrm rot="5400000">
          <a:off x="6786860" y="2752142"/>
          <a:ext cx="1971079" cy="7315200"/>
        </a:xfrm>
        <a:prstGeom prst="round2SameRect">
          <a:avLst/>
        </a:prstGeom>
        <a:solidFill>
          <a:schemeClr val="accent4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Perform User Observations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Class &amp; Architecture diagrams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Documentation</a:t>
          </a:r>
        </a:p>
      </dsp:txBody>
      <dsp:txXfrm rot="-5400000">
        <a:off x="4114800" y="5520422"/>
        <a:ext cx="7218980" cy="1778639"/>
      </dsp:txXfrm>
    </dsp:sp>
    <dsp:sp modelId="{A0573DA1-1E2D-4154-9344-EBFE076758B1}">
      <dsp:nvSpPr>
        <dsp:cNvPr id="0" name=""/>
        <dsp:cNvSpPr/>
      </dsp:nvSpPr>
      <dsp:spPr>
        <a:xfrm>
          <a:off x="0" y="5177817"/>
          <a:ext cx="4114800" cy="2463849"/>
        </a:xfrm>
        <a:prstGeom prst="roundRect">
          <a:avLst/>
        </a:prstGeom>
        <a:solidFill>
          <a:srgbClr val="60057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M. Sarmad Shahzad</a:t>
          </a:r>
        </a:p>
      </dsp:txBody>
      <dsp:txXfrm>
        <a:off x="120275" y="5298092"/>
        <a:ext cx="3874250" cy="2223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3689B-1AE8-4654-8E4E-D6AEDC6DBDA9}" type="datetimeFigureOut">
              <a:rPr lang="en-PK" smtClean="0"/>
              <a:t>10/16/2024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89502-20CB-4545-9282-8BB908B764E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0588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8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5C15-1A49-4D77-B218-A1D5EFC5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79B08-3BD2-4749-BD9B-F9F63423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4786C-4800-4F09-AA65-0140E867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68350-FBDB-4B51-ADEA-67AC8AE8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58E9E-EE5D-41F5-83C6-301359E7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048A9-48DC-435B-8CA5-886F6B4A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C5AC7-2A40-4D6F-8295-62F9C2047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64AB2-AE57-4B43-829A-BEA3B466F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EA984-C441-4AA1-B65C-1F488C90E2A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505A1-56AA-4366-B736-B2ABBFD1B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0A5F6-CEA5-4E01-A0CC-5A3619CA9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5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11242272" y="1679641"/>
            <a:ext cx="3530079" cy="6984868"/>
            <a:chOff x="0" y="0"/>
            <a:chExt cx="2620010" cy="5184140"/>
          </a:xfrm>
        </p:grpSpPr>
        <p:sp>
          <p:nvSpPr>
            <p:cNvPr id="18" name="Freeform 18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2189" r="-22189"/>
              </a:stretch>
            </a:blipFill>
          </p:spPr>
          <p:txBody>
            <a:bodyPr/>
            <a:lstStyle/>
            <a:p>
              <a:endParaRPr lang="en-PK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PK"/>
            </a:p>
          </p:txBody>
        </p:sp>
      </p:grpSp>
      <p:grpSp>
        <p:nvGrpSpPr>
          <p:cNvPr id="27" name="Group 27"/>
          <p:cNvGrpSpPr>
            <a:grpSpLocks noChangeAspect="1"/>
          </p:cNvGrpSpPr>
          <p:nvPr/>
        </p:nvGrpSpPr>
        <p:grpSpPr>
          <a:xfrm>
            <a:off x="13947572" y="3465853"/>
            <a:ext cx="2627347" cy="5198657"/>
            <a:chOff x="0" y="0"/>
            <a:chExt cx="2620010" cy="5184140"/>
          </a:xfrm>
        </p:grpSpPr>
        <p:sp>
          <p:nvSpPr>
            <p:cNvPr id="28" name="Freeform 28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2189" r="-22189"/>
              </a:stretch>
            </a:blipFill>
          </p:spPr>
          <p:txBody>
            <a:bodyPr/>
            <a:lstStyle/>
            <a:p>
              <a:endParaRPr lang="en-PK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35" name="Freeform 35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PK"/>
            </a:p>
          </p:txBody>
        </p:sp>
      </p:grpSp>
      <p:grpSp>
        <p:nvGrpSpPr>
          <p:cNvPr id="37" name="Group 37"/>
          <p:cNvGrpSpPr>
            <a:grpSpLocks noChangeAspect="1"/>
          </p:cNvGrpSpPr>
          <p:nvPr/>
        </p:nvGrpSpPr>
        <p:grpSpPr>
          <a:xfrm>
            <a:off x="9733660" y="4327316"/>
            <a:ext cx="2191972" cy="4337193"/>
            <a:chOff x="0" y="0"/>
            <a:chExt cx="2620010" cy="5184140"/>
          </a:xfrm>
        </p:grpSpPr>
        <p:sp>
          <p:nvSpPr>
            <p:cNvPr id="38" name="Freeform 38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39" name="Freeform 3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2189" r="-22189"/>
              </a:stretch>
            </a:blipFill>
          </p:spPr>
          <p:txBody>
            <a:bodyPr/>
            <a:lstStyle/>
            <a:p>
              <a:endParaRPr lang="en-PK"/>
            </a:p>
          </p:txBody>
        </p:sp>
        <p:sp>
          <p:nvSpPr>
            <p:cNvPr id="40" name="Freeform 40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1" name="Freeform 41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2" name="Freeform 4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3" name="Freeform 43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5" name="Freeform 45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6" name="Freeform 46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1349683" y="1699547"/>
            <a:ext cx="7172430" cy="2522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711"/>
              </a:lnSpc>
              <a:spcBef>
                <a:spcPct val="0"/>
              </a:spcBef>
            </a:pPr>
            <a:r>
              <a:rPr lang="en-US" sz="14794" dirty="0">
                <a:solidFill>
                  <a:srgbClr val="FFFFFF"/>
                </a:solidFill>
                <a:latin typeface="Poppins"/>
              </a:rPr>
              <a:t>Safe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349683" y="3118667"/>
            <a:ext cx="6364407" cy="2522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711"/>
              </a:lnSpc>
              <a:spcBef>
                <a:spcPct val="0"/>
              </a:spcBef>
            </a:pPr>
            <a:r>
              <a:rPr lang="en-US" sz="14794" dirty="0">
                <a:solidFill>
                  <a:srgbClr val="FF00E6"/>
                </a:solidFill>
                <a:latin typeface="Poppins Bold"/>
              </a:rPr>
              <a:t>She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FC803D-35DB-2545-EEAA-2AAFA5E12778}"/>
              </a:ext>
            </a:extLst>
          </p:cNvPr>
          <p:cNvSpPr txBox="1"/>
          <p:nvPr/>
        </p:nvSpPr>
        <p:spPr>
          <a:xfrm>
            <a:off x="1349683" y="6073590"/>
            <a:ext cx="7467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Strengthening </a:t>
            </a:r>
            <a:r>
              <a:rPr lang="en-US" sz="4000" dirty="0">
                <a:solidFill>
                  <a:srgbClr val="FF00E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Women</a:t>
            </a:r>
            <a:r>
              <a:rPr lang="en-US" sz="4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4000" dirty="0">
                <a:solidFill>
                  <a:srgbClr val="FF00E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Safety</a:t>
            </a:r>
            <a:endParaRPr lang="en-PK" sz="4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07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34D98A-2D20-F9DA-FECD-11EEF9747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998" cy="10286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41EF0-0104-F8CA-AEDD-1AA90BB4997B}"/>
              </a:ext>
            </a:extLst>
          </p:cNvPr>
          <p:cNvSpPr txBox="1"/>
          <p:nvPr/>
        </p:nvSpPr>
        <p:spPr>
          <a:xfrm>
            <a:off x="13901863" y="3034665"/>
            <a:ext cx="3704436" cy="4269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none" strike="noStrike" kern="12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Context Diagram</a:t>
            </a:r>
            <a:endParaRPr lang="en-US" sz="5400" b="1" kern="1200" dirty="0">
              <a:solidFill>
                <a:schemeClr val="bg1"/>
              </a:solidFill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50960" y="-1240850"/>
            <a:ext cx="2573217" cy="128751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27" y="996462"/>
            <a:ext cx="12123948" cy="84005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safe she application&#10;&#10;Description automatically generated">
            <a:extLst>
              <a:ext uri="{FF2B5EF4-FFF2-40B4-BE49-F238E27FC236}">
                <a16:creationId xmlns:a16="http://schemas.microsoft.com/office/drawing/2014/main" id="{5915E429-0ED1-C1CF-6803-C36978B2FE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57" y="1801508"/>
            <a:ext cx="11412456" cy="679041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925671" y="5088146"/>
            <a:ext cx="2578608" cy="2285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46498-3D7B-4838-AB3F-B723DD391278}"/>
              </a:ext>
            </a:extLst>
          </p:cNvPr>
          <p:cNvSpPr txBox="1"/>
          <p:nvPr/>
        </p:nvSpPr>
        <p:spPr>
          <a:xfrm>
            <a:off x="17505677" y="94869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"/>
              </a:rPr>
              <a:t>10</a:t>
            </a:r>
            <a:endParaRPr lang="en-PK" sz="3200" dirty="0">
              <a:solidFill>
                <a:schemeClr val="bg1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11350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07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34D93-16C9-BCC0-8F92-473A69DCA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998" cy="10286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F53C12-9C66-284C-655B-0FD4D8D6F9AC}"/>
              </a:ext>
            </a:extLst>
          </p:cNvPr>
          <p:cNvSpPr txBox="1"/>
          <p:nvPr/>
        </p:nvSpPr>
        <p:spPr>
          <a:xfrm>
            <a:off x="1670715" y="4441074"/>
            <a:ext cx="6054501" cy="3581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none" strike="noStrike" kern="12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Use Case Diagram</a:t>
            </a:r>
            <a:endParaRPr lang="en-US" sz="5400" b="1" kern="1200" dirty="0">
              <a:solidFill>
                <a:schemeClr val="bg1"/>
              </a:solidFill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4477488"/>
            <a:ext cx="1097283" cy="101019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6046505" y="0"/>
            <a:ext cx="2241495" cy="1028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8715" y="587829"/>
            <a:ext cx="9014049" cy="90256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E9F081-15A7-D3BF-C29F-50DE98AFA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528711" y="586875"/>
            <a:ext cx="9014049" cy="90256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E6BB9C-977F-D7F7-40E0-EE4398121FA2}"/>
              </a:ext>
            </a:extLst>
          </p:cNvPr>
          <p:cNvSpPr txBox="1"/>
          <p:nvPr/>
        </p:nvSpPr>
        <p:spPr>
          <a:xfrm>
            <a:off x="17505677" y="94869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"/>
              </a:rPr>
              <a:t>11</a:t>
            </a:r>
            <a:endParaRPr lang="en-PK" sz="3200" dirty="0">
              <a:solidFill>
                <a:schemeClr val="bg1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90360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07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B70A7B-F3D1-B2F8-6981-E9AFE1CA7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998" cy="10286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EBDF52-A16B-4DB7-4920-7F03E057C0DB}"/>
              </a:ext>
            </a:extLst>
          </p:cNvPr>
          <p:cNvSpPr txBox="1"/>
          <p:nvPr/>
        </p:nvSpPr>
        <p:spPr>
          <a:xfrm>
            <a:off x="1670715" y="4441074"/>
            <a:ext cx="6054501" cy="3581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bg1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Feature Set Matrix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4477488"/>
            <a:ext cx="1097283" cy="101019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6046505" y="0"/>
            <a:ext cx="2241495" cy="1028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8715" y="587829"/>
            <a:ext cx="9014049" cy="90256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D3AE0D-5741-5C37-A88C-999747367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370776"/>
              </p:ext>
            </p:extLst>
          </p:nvPr>
        </p:nvGraphicFramePr>
        <p:xfrm>
          <a:off x="7086600" y="578273"/>
          <a:ext cx="10456164" cy="9211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5388">
                  <a:extLst>
                    <a:ext uri="{9D8B030D-6E8A-4147-A177-3AD203B41FA5}">
                      <a16:colId xmlns:a16="http://schemas.microsoft.com/office/drawing/2014/main" val="3453763379"/>
                    </a:ext>
                  </a:extLst>
                </a:gridCol>
                <a:gridCol w="3485388">
                  <a:extLst>
                    <a:ext uri="{9D8B030D-6E8A-4147-A177-3AD203B41FA5}">
                      <a16:colId xmlns:a16="http://schemas.microsoft.com/office/drawing/2014/main" val="670416297"/>
                    </a:ext>
                  </a:extLst>
                </a:gridCol>
                <a:gridCol w="3485388">
                  <a:extLst>
                    <a:ext uri="{9D8B030D-6E8A-4147-A177-3AD203B41FA5}">
                      <a16:colId xmlns:a16="http://schemas.microsoft.com/office/drawing/2014/main" val="2351841111"/>
                    </a:ext>
                  </a:extLst>
                </a:gridCol>
              </a:tblGrid>
              <a:tr h="1002846"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Features / Use Case</a:t>
                      </a:r>
                    </a:p>
                  </a:txBody>
                  <a:tcPr anchor="ctr">
                    <a:solidFill>
                      <a:srgbClr val="60057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Priority of Development</a:t>
                      </a:r>
                    </a:p>
                  </a:txBody>
                  <a:tcPr anchor="ctr">
                    <a:solidFill>
                      <a:srgbClr val="60057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Dependencies</a:t>
                      </a:r>
                    </a:p>
                  </a:txBody>
                  <a:tcPr anchor="ctr">
                    <a:solidFill>
                      <a:srgbClr val="6005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129351"/>
                  </a:ext>
                </a:extLst>
              </a:tr>
              <a:tr h="100284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User Registration &amp; Authentication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Essential, High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Firebase Authentication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195875"/>
                  </a:ext>
                </a:extLst>
              </a:tr>
              <a:tr h="100284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SOS Alert System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Essential, High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GPS Module, Notification System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91547"/>
                  </a:ext>
                </a:extLst>
              </a:tr>
              <a:tr h="100284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Real-Time Location Capture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Essential, High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Google Maps API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827609"/>
                  </a:ext>
                </a:extLst>
              </a:tr>
              <a:tr h="100284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Safe Zone Identification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Essential, Medium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Based on Incident Reports, Google Maps API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345838"/>
                  </a:ext>
                </a:extLst>
              </a:tr>
              <a:tr h="100284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Voice Command Activation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Essential, Low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Voice Recognition Module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822950"/>
                  </a:ext>
                </a:extLst>
              </a:tr>
              <a:tr h="100284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Settings and Configuration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Essential, Medium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User Profile, Notification System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442601"/>
                  </a:ext>
                </a:extLst>
              </a:tr>
              <a:tr h="100284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Privacy and Data Security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Essential, High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Firebase Encryption, User Profile Module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724819"/>
                  </a:ext>
                </a:extLst>
              </a:tr>
              <a:tr h="100284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Incident Reporting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Essential, Medium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Firebase Real-Time Database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0645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2CDF8F5-BD66-D69E-A264-43D219D9B7BB}"/>
              </a:ext>
            </a:extLst>
          </p:cNvPr>
          <p:cNvSpPr txBox="1"/>
          <p:nvPr/>
        </p:nvSpPr>
        <p:spPr>
          <a:xfrm>
            <a:off x="17505677" y="94869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"/>
              </a:rPr>
              <a:t>12</a:t>
            </a:r>
            <a:endParaRPr lang="en-PK" sz="3200" dirty="0">
              <a:solidFill>
                <a:schemeClr val="bg1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75693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07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7CBBF1-720F-37E8-4BC1-08334970C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7825535" cy="5992166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F1FC8-1895-D073-0008-16177ABFD4A3}"/>
              </a:ext>
            </a:extLst>
          </p:cNvPr>
          <p:cNvSpPr txBox="1"/>
          <p:nvPr/>
        </p:nvSpPr>
        <p:spPr>
          <a:xfrm>
            <a:off x="1257300" y="1010655"/>
            <a:ext cx="4830493" cy="3040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u="none" strike="noStrike" kern="1200" dirty="0">
                <a:solidFill>
                  <a:srgbClr val="FFFFFF"/>
                </a:solidFill>
                <a:effectLst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Distinguishing Functional Requirements</a:t>
            </a:r>
            <a:endParaRPr lang="en-US" sz="4800" b="1" kern="1200" dirty="0">
              <a:solidFill>
                <a:srgbClr val="FFFFFF"/>
              </a:solidFill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DC9607-8588-7A08-478E-7A5BD20EBD59}"/>
              </a:ext>
            </a:extLst>
          </p:cNvPr>
          <p:cNvSpPr txBox="1"/>
          <p:nvPr/>
        </p:nvSpPr>
        <p:spPr>
          <a:xfrm>
            <a:off x="17505677" y="94869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  <a:latin typeface=""/>
              </a:rPr>
              <a:t>13</a:t>
            </a:r>
            <a:endParaRPr lang="en-PK" sz="3200" dirty="0">
              <a:solidFill>
                <a:schemeClr val="bg1"/>
              </a:solidFill>
              <a:latin typeface=""/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3BA9D646-5C6E-91C5-4D7F-5C731958B5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9388591"/>
              </p:ext>
            </p:extLst>
          </p:nvPr>
        </p:nvGraphicFramePr>
        <p:xfrm>
          <a:off x="8314008" y="812409"/>
          <a:ext cx="8716692" cy="851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394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07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EBECBC-2C2E-CCD0-5578-8E65BB9A6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7825535" cy="5992166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A44357-02A2-68C1-B9A5-1EB389D6B3CB}"/>
              </a:ext>
            </a:extLst>
          </p:cNvPr>
          <p:cNvSpPr txBox="1"/>
          <p:nvPr/>
        </p:nvSpPr>
        <p:spPr>
          <a:xfrm>
            <a:off x="1257300" y="1010655"/>
            <a:ext cx="4830493" cy="3040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u="none" strike="noStrike" kern="1200" dirty="0">
                <a:solidFill>
                  <a:srgbClr val="FFFFFF"/>
                </a:solidFill>
                <a:effectLst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Distinguishing Non-Functional Requirements</a:t>
            </a:r>
            <a:endParaRPr lang="en-US" sz="4800" b="1" kern="1200" dirty="0">
              <a:solidFill>
                <a:srgbClr val="FFFFFF"/>
              </a:solidFill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E3AC5C-726A-5ADD-E3FA-48C6556BC27B}"/>
              </a:ext>
            </a:extLst>
          </p:cNvPr>
          <p:cNvSpPr txBox="1"/>
          <p:nvPr/>
        </p:nvSpPr>
        <p:spPr>
          <a:xfrm>
            <a:off x="17505677" y="94869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  <a:latin typeface=""/>
              </a:rPr>
              <a:t>14</a:t>
            </a:r>
            <a:endParaRPr lang="en-PK" sz="3200" dirty="0">
              <a:solidFill>
                <a:schemeClr val="bg1"/>
              </a:solidFill>
              <a:latin typeface=""/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74F54195-85B6-EF7E-6187-A46E49630D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6301756"/>
              </p:ext>
            </p:extLst>
          </p:nvPr>
        </p:nvGraphicFramePr>
        <p:xfrm>
          <a:off x="8001000" y="419100"/>
          <a:ext cx="9753600" cy="952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59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0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998" cy="10286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CF3A5-6AF9-9278-4544-D0FC10A7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340" y="1284270"/>
            <a:ext cx="7919112" cy="169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7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Mockups</a:t>
            </a:r>
            <a:endParaRPr lang="en-US" sz="6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625226"/>
            <a:ext cx="532796" cy="101019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97627" y="3185731"/>
            <a:ext cx="7462599" cy="411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E349A-496A-71D9-048C-483A53FB46F8}"/>
              </a:ext>
            </a:extLst>
          </p:cNvPr>
          <p:cNvSpPr txBox="1"/>
          <p:nvPr/>
        </p:nvSpPr>
        <p:spPr>
          <a:xfrm>
            <a:off x="886078" y="3495757"/>
            <a:ext cx="7917099" cy="5969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Initial representations of  interface on </a:t>
            </a:r>
            <a:r>
              <a:rPr lang="en-US" sz="4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Figma</a:t>
            </a:r>
            <a:r>
              <a:rPr lang="en-US" sz="4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original is subject to change </a:t>
            </a:r>
            <a:endParaRPr lang="en-US" sz="3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6046505" y="0"/>
            <a:ext cx="2241495" cy="1028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74530" y="536170"/>
            <a:ext cx="7268232" cy="43853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74530" y="5258218"/>
            <a:ext cx="7268232" cy="43853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ell phone with a message on it">
            <a:extLst>
              <a:ext uri="{FF2B5EF4-FFF2-40B4-BE49-F238E27FC236}">
                <a16:creationId xmlns:a16="http://schemas.microsoft.com/office/drawing/2014/main" id="{F53DC43B-2C02-C9C0-CE84-BADF8DBEC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0" t="2669" r="4087" b="2593"/>
          <a:stretch/>
        </p:blipFill>
        <p:spPr>
          <a:xfrm>
            <a:off x="12801601" y="5257264"/>
            <a:ext cx="2403004" cy="43853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EB80F5-7F87-79F5-B5F7-36C7D6BC7FFD}"/>
              </a:ext>
            </a:extLst>
          </p:cNvPr>
          <p:cNvSpPr txBox="1"/>
          <p:nvPr/>
        </p:nvSpPr>
        <p:spPr>
          <a:xfrm>
            <a:off x="17505677" y="94869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  <a:latin typeface=""/>
              </a:rPr>
              <a:t>15</a:t>
            </a:r>
            <a:endParaRPr lang="en-PK" sz="3200" dirty="0">
              <a:solidFill>
                <a:schemeClr val="bg1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965022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07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A48914-003A-0627-7636-4960C1696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BF77F-459C-99AB-1B47-A20015862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6F725F8-7FD7-379B-8CAE-9334198F3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7825535" cy="5992166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55FB8E-0539-BCCD-87DC-36B88898CF54}"/>
              </a:ext>
            </a:extLst>
          </p:cNvPr>
          <p:cNvSpPr txBox="1"/>
          <p:nvPr/>
        </p:nvSpPr>
        <p:spPr>
          <a:xfrm>
            <a:off x="1257300" y="1010655"/>
            <a:ext cx="4830493" cy="3040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u="none" strike="noStrike" kern="1200" dirty="0">
                <a:solidFill>
                  <a:srgbClr val="FFFFFF"/>
                </a:solidFill>
                <a:effectLst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User Interface Requirements</a:t>
            </a:r>
            <a:endParaRPr lang="en-US" sz="4800" b="1" kern="1200" dirty="0">
              <a:solidFill>
                <a:srgbClr val="FFFFFF"/>
              </a:solidFill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EA9BCF-EBE1-EBFF-6909-8E1A9899D036}"/>
              </a:ext>
            </a:extLst>
          </p:cNvPr>
          <p:cNvSpPr txBox="1"/>
          <p:nvPr/>
        </p:nvSpPr>
        <p:spPr>
          <a:xfrm>
            <a:off x="17505677" y="94869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  <a:latin typeface=""/>
              </a:rPr>
              <a:t>16</a:t>
            </a:r>
            <a:endParaRPr lang="en-PK" sz="3200" dirty="0">
              <a:solidFill>
                <a:schemeClr val="bg1"/>
              </a:solidFill>
              <a:latin typeface=""/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1FF48A34-1B17-695B-9736-E446771F75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2781187"/>
              </p:ext>
            </p:extLst>
          </p:nvPr>
        </p:nvGraphicFramePr>
        <p:xfrm>
          <a:off x="8314008" y="812409"/>
          <a:ext cx="8716692" cy="851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896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07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30FAE9-5678-306D-6464-58686688E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0165474-7502-23C6-449F-894909028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998" cy="10286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A0ED02-43A3-553E-05CF-20438D42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905488" y="5053910"/>
            <a:ext cx="4800600" cy="2285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7FB43F-5C4B-E0A6-7341-B5B86FE24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561713" y="1560705"/>
            <a:ext cx="10287005" cy="71655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5439D2-C1B9-2576-0675-D61AF2E9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871" y="1286679"/>
            <a:ext cx="16600536" cy="78133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1805D9-C7DA-DEAE-CD83-844591E67560}"/>
              </a:ext>
            </a:extLst>
          </p:cNvPr>
          <p:cNvSpPr txBox="1"/>
          <p:nvPr/>
        </p:nvSpPr>
        <p:spPr>
          <a:xfrm>
            <a:off x="1481533" y="4606774"/>
            <a:ext cx="14865444" cy="38850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0000" b="1" kern="1200" dirty="0">
                <a:solidFill>
                  <a:schemeClr val="tx1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Project Design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93F506-471E-535A-74F6-37E0A52B0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86014" y="5049188"/>
            <a:ext cx="4800600" cy="2285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9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07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12A516-1C04-D9AC-7D39-C5B133F02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998" cy="10286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7D0A0-8454-8060-E0EC-4165964D02CC}"/>
              </a:ext>
            </a:extLst>
          </p:cNvPr>
          <p:cNvSpPr txBox="1"/>
          <p:nvPr/>
        </p:nvSpPr>
        <p:spPr>
          <a:xfrm>
            <a:off x="899413" y="1019596"/>
            <a:ext cx="6257991" cy="56048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kern="1200" dirty="0">
                <a:solidFill>
                  <a:schemeClr val="bg1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System Architecture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124648" y="1"/>
            <a:ext cx="3669576" cy="5777808"/>
            <a:chOff x="329184" y="1"/>
            <a:chExt cx="524256" cy="577780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9897" y="403986"/>
            <a:ext cx="9175168" cy="93131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EB5899-F4A8-3889-CD0B-8F98DEC63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7000" y="403984"/>
            <a:ext cx="10778066" cy="93131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54CE13-FF1D-A178-10E5-85BFADBD0CBD}"/>
              </a:ext>
            </a:extLst>
          </p:cNvPr>
          <p:cNvSpPr txBox="1"/>
          <p:nvPr/>
        </p:nvSpPr>
        <p:spPr>
          <a:xfrm>
            <a:off x="17505677" y="94869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  <a:latin typeface=""/>
              </a:rPr>
              <a:t>18</a:t>
            </a:r>
            <a:endParaRPr lang="en-PK" sz="3200" dirty="0">
              <a:solidFill>
                <a:schemeClr val="bg1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57198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07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12739E-E974-4082-E15C-08BAF7C81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0E5407F-CAF7-6FCD-E6A3-79DEF77E1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998" cy="10286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2B4FF9-ACA1-9085-F546-A6082A50A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905488" y="5053910"/>
            <a:ext cx="4800600" cy="2285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3B6198-9ABF-B2FE-9889-E81B433C2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561713" y="1560705"/>
            <a:ext cx="10287005" cy="71655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AA8F06-6E2B-4A3C-0C78-9D42B86F5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871" y="1286679"/>
            <a:ext cx="16600536" cy="78133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1B9398-1DBC-01DD-9D81-1A01F55C046F}"/>
              </a:ext>
            </a:extLst>
          </p:cNvPr>
          <p:cNvSpPr txBox="1"/>
          <p:nvPr/>
        </p:nvSpPr>
        <p:spPr>
          <a:xfrm>
            <a:off x="1481533" y="4606774"/>
            <a:ext cx="14865444" cy="38850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0000" b="1" kern="1200" dirty="0">
                <a:solidFill>
                  <a:schemeClr val="tx1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UML Diagrams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9AD8B5-424A-C285-702C-801082E4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86014" y="5049188"/>
            <a:ext cx="4800600" cy="2285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8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9020D7-16A7-77BF-FCDE-E2C47A1011E5}"/>
              </a:ext>
            </a:extLst>
          </p:cNvPr>
          <p:cNvSpPr txBox="1"/>
          <p:nvPr/>
        </p:nvSpPr>
        <p:spPr>
          <a:xfrm>
            <a:off x="1676400" y="2195495"/>
            <a:ext cx="7599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Team Members</a:t>
            </a:r>
            <a:endParaRPr lang="en-PK" sz="72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EE53F-5EBE-CECC-1925-E9A738091DFC}"/>
              </a:ext>
            </a:extLst>
          </p:cNvPr>
          <p:cNvSpPr txBox="1"/>
          <p:nvPr/>
        </p:nvSpPr>
        <p:spPr>
          <a:xfrm>
            <a:off x="17505677" y="94869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3200" dirty="0">
                <a:solidFill>
                  <a:schemeClr val="bg1"/>
                </a:solidFill>
                <a:latin typeface=""/>
              </a:rPr>
              <a:t>2</a:t>
            </a:r>
          </a:p>
        </p:txBody>
      </p:sp>
      <p:pic>
        <p:nvPicPr>
          <p:cNvPr id="4" name="Picture 3" descr="A black background with white text">
            <a:extLst>
              <a:ext uri="{FF2B5EF4-FFF2-40B4-BE49-F238E27FC236}">
                <a16:creationId xmlns:a16="http://schemas.microsoft.com/office/drawing/2014/main" id="{12CEED70-3742-D09D-5C1C-443A53D6C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/>
          <a:stretch/>
        </p:blipFill>
        <p:spPr>
          <a:xfrm>
            <a:off x="15539451" y="355871"/>
            <a:ext cx="2296688" cy="2293501"/>
          </a:xfrm>
          <a:prstGeom prst="rect">
            <a:avLst/>
          </a:prstGeom>
        </p:spPr>
      </p:pic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2D548EAD-ED6B-1B16-C474-9FDE778F2B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0585938"/>
              </p:ext>
            </p:extLst>
          </p:nvPr>
        </p:nvGraphicFramePr>
        <p:xfrm>
          <a:off x="1676400" y="3635152"/>
          <a:ext cx="6781800" cy="435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146627A9-7993-8030-D554-06C4176DD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6614765"/>
              </p:ext>
            </p:extLst>
          </p:nvPr>
        </p:nvGraphicFramePr>
        <p:xfrm>
          <a:off x="9905995" y="3177258"/>
          <a:ext cx="6781800" cy="227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A6522EEC-5EED-2D74-77BF-ED1EB6A39205}"/>
              </a:ext>
            </a:extLst>
          </p:cNvPr>
          <p:cNvSpPr txBox="1"/>
          <p:nvPr/>
        </p:nvSpPr>
        <p:spPr>
          <a:xfrm>
            <a:off x="9905995" y="2472494"/>
            <a:ext cx="7599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Supervisor</a:t>
            </a:r>
            <a:endParaRPr lang="en-PK" sz="54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A9A942-04B1-1796-AB51-B5B537031F74}"/>
              </a:ext>
            </a:extLst>
          </p:cNvPr>
          <p:cNvSpPr txBox="1"/>
          <p:nvPr/>
        </p:nvSpPr>
        <p:spPr>
          <a:xfrm>
            <a:off x="9905995" y="5262897"/>
            <a:ext cx="7599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Co-supervisor</a:t>
            </a:r>
            <a:endParaRPr lang="en-PK" sz="54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5E99DBC7-3C4E-684C-FA01-885B57FD7C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418976"/>
              </p:ext>
            </p:extLst>
          </p:nvPr>
        </p:nvGraphicFramePr>
        <p:xfrm>
          <a:off x="9905995" y="6017508"/>
          <a:ext cx="6781800" cy="2171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8" name="CustomShape 5">
            <a:extLst>
              <a:ext uri="{FF2B5EF4-FFF2-40B4-BE49-F238E27FC236}">
                <a16:creationId xmlns:a16="http://schemas.microsoft.com/office/drawing/2014/main" id="{D7741E58-864D-97B6-31DC-6A93F9E001F7}"/>
              </a:ext>
            </a:extLst>
          </p:cNvPr>
          <p:cNvSpPr/>
          <p:nvPr/>
        </p:nvSpPr>
        <p:spPr>
          <a:xfrm>
            <a:off x="0" y="9193954"/>
            <a:ext cx="18288000" cy="7371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Faculty of Computer Sciences and Engineering</a:t>
            </a:r>
            <a:b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Ghulam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Ishaq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 Khan Institute of Engineering Sciences and Technology, Pakistan</a:t>
            </a:r>
          </a:p>
        </p:txBody>
      </p:sp>
    </p:spTree>
    <p:extLst>
      <p:ext uri="{BB962C8B-B14F-4D97-AF65-F5344CB8AC3E}">
        <p14:creationId xmlns:p14="http://schemas.microsoft.com/office/powerpoint/2010/main" val="339306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07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8EBC29-346A-F9A7-766E-94D88FCB5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998" cy="10286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5BB60-BC43-7D01-3E50-A8D9313F619C}"/>
              </a:ext>
            </a:extLst>
          </p:cNvPr>
          <p:cNvSpPr txBox="1"/>
          <p:nvPr/>
        </p:nvSpPr>
        <p:spPr>
          <a:xfrm>
            <a:off x="13901863" y="3034665"/>
            <a:ext cx="3704436" cy="4269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bg1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Sequence Diagram</a:t>
            </a:r>
            <a:endParaRPr lang="en-US" sz="5600" b="1" kern="1200" dirty="0">
              <a:solidFill>
                <a:schemeClr val="bg1"/>
              </a:solidFill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50960" y="-1240850"/>
            <a:ext cx="2573217" cy="128751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27" y="996462"/>
            <a:ext cx="12123948" cy="84005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C1BDC5-EAE2-2A41-643B-05C582404D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0" r="1304"/>
          <a:stretch/>
        </p:blipFill>
        <p:spPr>
          <a:xfrm>
            <a:off x="453127" y="996462"/>
            <a:ext cx="12123947" cy="840051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925671" y="5088146"/>
            <a:ext cx="2578608" cy="2285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46AE3-A22D-5049-8FA6-D5A6496ABFE1}"/>
              </a:ext>
            </a:extLst>
          </p:cNvPr>
          <p:cNvSpPr txBox="1"/>
          <p:nvPr/>
        </p:nvSpPr>
        <p:spPr>
          <a:xfrm>
            <a:off x="17505677" y="94869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"/>
              </a:rPr>
              <a:t>20</a:t>
            </a:r>
            <a:endParaRPr lang="en-PK" sz="3200" dirty="0">
              <a:solidFill>
                <a:schemeClr val="bg1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5947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07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9519EC-5DC3-05B6-1825-9FC51414E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5F1166A-96E0-6873-EED3-1AA342CE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998" cy="10286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20CA1-A1A1-08FA-8F75-682284AF1473}"/>
              </a:ext>
            </a:extLst>
          </p:cNvPr>
          <p:cNvSpPr txBox="1"/>
          <p:nvPr/>
        </p:nvSpPr>
        <p:spPr>
          <a:xfrm>
            <a:off x="13901863" y="3034665"/>
            <a:ext cx="3704436" cy="4269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bg1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Class Diagram</a:t>
            </a:r>
            <a:endParaRPr lang="en-US" sz="5600" b="1" kern="1200" dirty="0">
              <a:solidFill>
                <a:schemeClr val="bg1"/>
              </a:solidFill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17FB29-B5F6-C516-0B64-182997D73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50960" y="-1240850"/>
            <a:ext cx="2573217" cy="128751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9A53C8-8A47-8144-58DD-74359C940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27" y="996462"/>
            <a:ext cx="12123948" cy="84005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CBE688-12BF-6097-31A7-4A6596894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0" r="3804" b="3465"/>
          <a:stretch/>
        </p:blipFill>
        <p:spPr>
          <a:xfrm>
            <a:off x="453127" y="996462"/>
            <a:ext cx="12123948" cy="840051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9713CFC-E5A0-8A39-39B0-139D0C353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925671" y="5088146"/>
            <a:ext cx="2578608" cy="2285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05AC77-4570-027B-BD13-FA8118D069E4}"/>
              </a:ext>
            </a:extLst>
          </p:cNvPr>
          <p:cNvSpPr txBox="1"/>
          <p:nvPr/>
        </p:nvSpPr>
        <p:spPr>
          <a:xfrm>
            <a:off x="17505677" y="94869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"/>
              </a:rPr>
              <a:t>21</a:t>
            </a:r>
            <a:endParaRPr lang="en-PK" sz="3200" dirty="0">
              <a:solidFill>
                <a:schemeClr val="bg1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03977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07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3C35B6-6E75-4C8B-BE49-5898925C7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11C871D-9484-690E-9F66-71901AF37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998" cy="10286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45F03F-222F-00AD-36AC-68A88EFFDC64}"/>
              </a:ext>
            </a:extLst>
          </p:cNvPr>
          <p:cNvSpPr txBox="1"/>
          <p:nvPr/>
        </p:nvSpPr>
        <p:spPr>
          <a:xfrm>
            <a:off x="13901863" y="3034665"/>
            <a:ext cx="3704436" cy="4269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chemeClr val="bg1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Activity Diagram</a:t>
            </a:r>
            <a:endParaRPr lang="en-US" sz="5600" b="1" kern="1200" dirty="0">
              <a:solidFill>
                <a:schemeClr val="bg1"/>
              </a:solidFill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3E54E4-1E84-8746-3AA6-C454D692D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50960" y="-1240850"/>
            <a:ext cx="2573217" cy="128751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BC2A3D-319B-E908-541C-B2C8F9A17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27" y="996462"/>
            <a:ext cx="12123948" cy="84005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CEF499-D2C7-574A-211C-05046433E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925671" y="5088146"/>
            <a:ext cx="2578608" cy="2285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company">
            <a:extLst>
              <a:ext uri="{FF2B5EF4-FFF2-40B4-BE49-F238E27FC236}">
                <a16:creationId xmlns:a16="http://schemas.microsoft.com/office/drawing/2014/main" id="{E0ABF04B-9F58-A029-14F5-440ACA15E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63" y="996462"/>
            <a:ext cx="12143612" cy="8400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B072A0-2FC9-B0FB-BA5D-76FB71227848}"/>
              </a:ext>
            </a:extLst>
          </p:cNvPr>
          <p:cNvSpPr txBox="1"/>
          <p:nvPr/>
        </p:nvSpPr>
        <p:spPr>
          <a:xfrm>
            <a:off x="17505677" y="94869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"/>
              </a:rPr>
              <a:t>22</a:t>
            </a:r>
            <a:endParaRPr lang="en-PK" sz="3200" dirty="0">
              <a:solidFill>
                <a:schemeClr val="bg1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95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07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5133D5-9595-3584-FE5A-9ECD3B6D6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CCA8371-E1F4-49B8-3B5F-8D337340D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998" cy="10286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BDFD2-6A7B-CA2D-F597-88115F96F892}"/>
              </a:ext>
            </a:extLst>
          </p:cNvPr>
          <p:cNvSpPr txBox="1"/>
          <p:nvPr/>
        </p:nvSpPr>
        <p:spPr>
          <a:xfrm>
            <a:off x="13901863" y="3034665"/>
            <a:ext cx="3704436" cy="4269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bg1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State </a:t>
            </a:r>
            <a:r>
              <a:rPr lang="en-US" sz="5200" b="1" kern="1200" dirty="0">
                <a:solidFill>
                  <a:schemeClr val="bg1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Transition </a:t>
            </a:r>
            <a:r>
              <a:rPr lang="en-US" sz="5400" b="1" kern="1200" dirty="0">
                <a:solidFill>
                  <a:schemeClr val="bg1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 diagra</a:t>
            </a:r>
            <a:r>
              <a:rPr lang="en-US" sz="5400" b="1" dirty="0">
                <a:solidFill>
                  <a:schemeClr val="bg1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m</a:t>
            </a:r>
            <a:endParaRPr lang="en-US" sz="5600" b="1" kern="1200" dirty="0">
              <a:solidFill>
                <a:schemeClr val="bg1"/>
              </a:solidFill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38A41B-D78A-CDB4-AD9E-FFB138B12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50960" y="-1240850"/>
            <a:ext cx="2573217" cy="128751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8DCDB2-2A76-FF8C-8539-871FAEC58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27" y="996462"/>
            <a:ext cx="12123948" cy="84005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1DD438-9677-4C3C-BC44-43CBECC33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925671" y="5088146"/>
            <a:ext cx="2578608" cy="2285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chart&#10;&#10;Description automatically generated">
            <a:extLst>
              <a:ext uri="{FF2B5EF4-FFF2-40B4-BE49-F238E27FC236}">
                <a16:creationId xmlns:a16="http://schemas.microsoft.com/office/drawing/2014/main" id="{30E1BA76-25E2-44E3-7C9D-BFD8DD0C6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76" y="2176810"/>
            <a:ext cx="12123948" cy="5932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4F4408-F78D-5120-FE92-F9AABE667744}"/>
              </a:ext>
            </a:extLst>
          </p:cNvPr>
          <p:cNvSpPr txBox="1"/>
          <p:nvPr/>
        </p:nvSpPr>
        <p:spPr>
          <a:xfrm>
            <a:off x="17505677" y="94869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3200" dirty="0">
                <a:solidFill>
                  <a:schemeClr val="bg1"/>
                </a:solidFill>
                <a:latin typeface="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"/>
              </a:rPr>
              <a:t>3</a:t>
            </a:r>
            <a:endParaRPr lang="en-PK" sz="3200" dirty="0">
              <a:solidFill>
                <a:schemeClr val="bg1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5235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07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7E97F7-00ED-BBC6-F4B6-E129C7FA1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CCE651A-9C78-180F-BC94-4300E2A99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998" cy="10286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C7C95D-4994-95B2-5695-55D63829CB06}"/>
              </a:ext>
            </a:extLst>
          </p:cNvPr>
          <p:cNvSpPr txBox="1"/>
          <p:nvPr/>
        </p:nvSpPr>
        <p:spPr>
          <a:xfrm>
            <a:off x="13901862" y="3034665"/>
            <a:ext cx="4386135" cy="4269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 dirty="0">
                <a:solidFill>
                  <a:schemeClr val="bg1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Component</a:t>
            </a:r>
            <a:r>
              <a:rPr lang="en-US" sz="5400" b="1" kern="1200" dirty="0">
                <a:solidFill>
                  <a:schemeClr val="bg1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 Diagram</a:t>
            </a:r>
            <a:endParaRPr lang="en-US" sz="5600" b="1" kern="1200" dirty="0">
              <a:solidFill>
                <a:schemeClr val="bg1"/>
              </a:solidFill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B7105B-6AB2-A02E-084B-AA639C3E9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50960" y="-1240850"/>
            <a:ext cx="2573217" cy="128751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C1361C-7ED2-3E0C-F4D8-8E613C52E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27" y="996462"/>
            <a:ext cx="12123948" cy="84005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52E0A2-FBB6-215B-A24A-8D60C5461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925671" y="5088146"/>
            <a:ext cx="2578608" cy="2285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3EA6BCD5-DDF0-1825-FF19-5C7FC2C26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27" y="996462"/>
            <a:ext cx="12123948" cy="8400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B6CD4F-5ED7-46D7-3276-88ABC40C089E}"/>
              </a:ext>
            </a:extLst>
          </p:cNvPr>
          <p:cNvSpPr txBox="1"/>
          <p:nvPr/>
        </p:nvSpPr>
        <p:spPr>
          <a:xfrm>
            <a:off x="17505677" y="94869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3200" dirty="0">
                <a:solidFill>
                  <a:schemeClr val="bg1"/>
                </a:solidFill>
                <a:latin typeface="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"/>
              </a:rPr>
              <a:t>4</a:t>
            </a:r>
            <a:endParaRPr lang="en-PK" sz="3200" dirty="0">
              <a:solidFill>
                <a:schemeClr val="bg1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95497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07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505CD6-AF6F-EB63-1A85-78F8F303B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517BDC7-5522-1BCC-2934-A70D5334F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998" cy="10286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29ED9-6B6F-0FA1-D17F-F0122EFD8F39}"/>
              </a:ext>
            </a:extLst>
          </p:cNvPr>
          <p:cNvSpPr txBox="1"/>
          <p:nvPr/>
        </p:nvSpPr>
        <p:spPr>
          <a:xfrm>
            <a:off x="13901863" y="3034665"/>
            <a:ext cx="3704436" cy="4269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bg1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ER Diagram</a:t>
            </a:r>
            <a:endParaRPr lang="en-US" sz="5600" b="1" kern="1200" dirty="0">
              <a:solidFill>
                <a:schemeClr val="bg1"/>
              </a:solidFill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317C0B-0E0E-4CCD-3616-E7B61885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50960" y="-1240850"/>
            <a:ext cx="2573217" cy="128751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3A2F43-6D06-A4CA-746F-D815E299E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27" y="996462"/>
            <a:ext cx="12123948" cy="84005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E6CEDF-B611-5907-A7F8-FCAD1FF0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925671" y="5088146"/>
            <a:ext cx="2578608" cy="2285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6F289E-300F-2A0F-EDED-A9C00CB7D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27" y="996462"/>
            <a:ext cx="12123948" cy="84005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220360-C024-EA54-2477-92C15D3F624A}"/>
              </a:ext>
            </a:extLst>
          </p:cNvPr>
          <p:cNvSpPr txBox="1"/>
          <p:nvPr/>
        </p:nvSpPr>
        <p:spPr>
          <a:xfrm>
            <a:off x="17505677" y="94869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3200" dirty="0">
                <a:solidFill>
                  <a:schemeClr val="bg1"/>
                </a:solidFill>
                <a:latin typeface="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"/>
              </a:rPr>
              <a:t>5</a:t>
            </a:r>
            <a:endParaRPr lang="en-PK" sz="3200" dirty="0">
              <a:solidFill>
                <a:schemeClr val="bg1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17164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07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C6FDF4-A8E8-F2CD-7D76-97D01F4A5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99998E8-2DB7-8715-FCE8-A358CBA91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998" cy="10286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C41682-0B0C-DA26-B5F6-E2CCF2699D5C}"/>
              </a:ext>
            </a:extLst>
          </p:cNvPr>
          <p:cNvSpPr txBox="1"/>
          <p:nvPr/>
        </p:nvSpPr>
        <p:spPr>
          <a:xfrm>
            <a:off x="13901863" y="3034665"/>
            <a:ext cx="3704436" cy="4269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bg1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ER Diagram (2)</a:t>
            </a:r>
            <a:endParaRPr lang="en-US" sz="5600" b="1" kern="1200" dirty="0">
              <a:solidFill>
                <a:schemeClr val="bg1"/>
              </a:solidFill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2337F2-2F32-E6F6-B4E5-2015ADE28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50960" y="-1240850"/>
            <a:ext cx="2573217" cy="128751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C5B8A6-1BDE-EF4B-A600-936F8141C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27" y="996462"/>
            <a:ext cx="12123948" cy="84005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3A9775-2E27-8385-769A-9AD88B67F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925671" y="5088146"/>
            <a:ext cx="2578608" cy="2285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2596E6-757F-11E8-1C92-28C2E411D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128" y="996462"/>
            <a:ext cx="12123948" cy="84005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8C7487-3C59-2773-ABC5-39366A2C6B26}"/>
              </a:ext>
            </a:extLst>
          </p:cNvPr>
          <p:cNvSpPr txBox="1"/>
          <p:nvPr/>
        </p:nvSpPr>
        <p:spPr>
          <a:xfrm>
            <a:off x="17505677" y="94869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3200" dirty="0">
                <a:solidFill>
                  <a:schemeClr val="bg1"/>
                </a:solidFill>
                <a:latin typeface="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"/>
              </a:rPr>
              <a:t>6</a:t>
            </a:r>
            <a:endParaRPr lang="en-PK" sz="3200" dirty="0">
              <a:solidFill>
                <a:schemeClr val="bg1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83998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07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3FB14F-5FD1-6351-23A4-E63AEEE3B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57CDCED-479C-CA55-0461-EA5293264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998" cy="10286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EB84-1E6E-3F3D-1423-665D52E17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905488" y="5053910"/>
            <a:ext cx="4800600" cy="2285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D73540-FA6C-78A8-3F94-3B0663B97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561713" y="1560705"/>
            <a:ext cx="10287005" cy="71655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761EA6-2C07-EA6B-3C01-3E69DD778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871" y="1286679"/>
            <a:ext cx="16600536" cy="78133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A01873-5FFF-4515-4509-C28E8F9CA6C0}"/>
              </a:ext>
            </a:extLst>
          </p:cNvPr>
          <p:cNvSpPr txBox="1"/>
          <p:nvPr/>
        </p:nvSpPr>
        <p:spPr>
          <a:xfrm>
            <a:off x="1481533" y="4606774"/>
            <a:ext cx="14865444" cy="38850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0000" b="1" kern="1200" dirty="0">
                <a:solidFill>
                  <a:schemeClr val="tx1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Project Management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53DD66-CBB4-00EF-7B11-3000FE34E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86014" y="5049188"/>
            <a:ext cx="4800600" cy="2285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8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064EC9-A1F0-1897-33F5-7A459CFA3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C40869-C840-DFAE-7A52-BD2D4529C4EF}"/>
              </a:ext>
            </a:extLst>
          </p:cNvPr>
          <p:cNvSpPr txBox="1"/>
          <p:nvPr/>
        </p:nvSpPr>
        <p:spPr>
          <a:xfrm>
            <a:off x="1596886" y="726156"/>
            <a:ext cx="1508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Project Management Tool</a:t>
            </a:r>
            <a:endParaRPr lang="en-PK" sz="72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43D74-BBCF-C170-277F-26954A71B05A}"/>
              </a:ext>
            </a:extLst>
          </p:cNvPr>
          <p:cNvSpPr txBox="1"/>
          <p:nvPr/>
        </p:nvSpPr>
        <p:spPr>
          <a:xfrm>
            <a:off x="987286" y="2476500"/>
            <a:ext cx="16306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Project Management tool:</a:t>
            </a:r>
            <a:r>
              <a:rPr lang="en-US" sz="4000" dirty="0">
                <a:solidFill>
                  <a:schemeClr val="bg1"/>
                </a:solidFill>
                <a:latin typeface=""/>
                <a:cs typeface="Poppins" panose="00000500000000000000" pitchFamily="2" charset="0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Jira</a:t>
            </a:r>
          </a:p>
          <a:p>
            <a:pPr algn="l"/>
            <a:endParaRPr lang="en-US" sz="4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en-US" sz="4000" dirty="0">
                <a:solidFill>
                  <a:schemeClr val="bg1"/>
                </a:solidFill>
                <a:latin typeface=""/>
                <a:cs typeface="Poppins" panose="00000500000000000000" pitchFamily="2" charset="0"/>
              </a:rPr>
              <a:t>Reasons for using Jira:</a:t>
            </a:r>
          </a:p>
          <a:p>
            <a:pPr algn="l"/>
            <a:endParaRPr lang="en-US" sz="4000" dirty="0">
              <a:solidFill>
                <a:schemeClr val="bg1"/>
              </a:solidFill>
              <a:latin typeface=""/>
              <a:cs typeface="Poppins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Task Tracking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Custom Workflows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Collaboration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SCRUMS allow for easy collaboration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5E43E1-02DE-2248-FAEB-5AD6C7AEA01F}"/>
              </a:ext>
            </a:extLst>
          </p:cNvPr>
          <p:cNvSpPr txBox="1"/>
          <p:nvPr/>
        </p:nvSpPr>
        <p:spPr>
          <a:xfrm>
            <a:off x="17505677" y="94869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"/>
              </a:rPr>
              <a:t>28</a:t>
            </a:r>
            <a:endParaRPr lang="en-PK" sz="3200" dirty="0">
              <a:solidFill>
                <a:schemeClr val="bg1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25303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41CEE2-C978-B2E6-5766-7EFC6CCB9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5EA0A49-C9E2-AED1-13A5-762F0764B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" y="0"/>
            <a:ext cx="18281026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1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0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56869-F243-4FF9-84B3-DCAAE440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1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Evaluation Criteria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300" y="2797970"/>
            <a:ext cx="15636240" cy="27432"/>
          </a:xfrm>
          <a:custGeom>
            <a:avLst/>
            <a:gdLst>
              <a:gd name="connsiteX0" fmla="*/ 0 w 15636240"/>
              <a:gd name="connsiteY0" fmla="*/ 0 h 27432"/>
              <a:gd name="connsiteX1" fmla="*/ 836199 w 15636240"/>
              <a:gd name="connsiteY1" fmla="*/ 0 h 27432"/>
              <a:gd name="connsiteX2" fmla="*/ 1516035 w 15636240"/>
              <a:gd name="connsiteY2" fmla="*/ 0 h 27432"/>
              <a:gd name="connsiteX3" fmla="*/ 2352234 w 15636240"/>
              <a:gd name="connsiteY3" fmla="*/ 0 h 27432"/>
              <a:gd name="connsiteX4" fmla="*/ 3032071 w 15636240"/>
              <a:gd name="connsiteY4" fmla="*/ 0 h 27432"/>
              <a:gd name="connsiteX5" fmla="*/ 3711907 w 15636240"/>
              <a:gd name="connsiteY5" fmla="*/ 0 h 27432"/>
              <a:gd name="connsiteX6" fmla="*/ 4391744 w 15636240"/>
              <a:gd name="connsiteY6" fmla="*/ 0 h 27432"/>
              <a:gd name="connsiteX7" fmla="*/ 4602493 w 15636240"/>
              <a:gd name="connsiteY7" fmla="*/ 0 h 27432"/>
              <a:gd name="connsiteX8" fmla="*/ 5438692 w 15636240"/>
              <a:gd name="connsiteY8" fmla="*/ 0 h 27432"/>
              <a:gd name="connsiteX9" fmla="*/ 5649441 w 15636240"/>
              <a:gd name="connsiteY9" fmla="*/ 0 h 27432"/>
              <a:gd name="connsiteX10" fmla="*/ 6329278 w 15636240"/>
              <a:gd name="connsiteY10" fmla="*/ 0 h 27432"/>
              <a:gd name="connsiteX11" fmla="*/ 7321839 w 15636240"/>
              <a:gd name="connsiteY11" fmla="*/ 0 h 27432"/>
              <a:gd name="connsiteX12" fmla="*/ 8314401 w 15636240"/>
              <a:gd name="connsiteY12" fmla="*/ 0 h 27432"/>
              <a:gd name="connsiteX13" fmla="*/ 9150600 w 15636240"/>
              <a:gd name="connsiteY13" fmla="*/ 0 h 27432"/>
              <a:gd name="connsiteX14" fmla="*/ 9674074 w 15636240"/>
              <a:gd name="connsiteY14" fmla="*/ 0 h 27432"/>
              <a:gd name="connsiteX15" fmla="*/ 9884823 w 15636240"/>
              <a:gd name="connsiteY15" fmla="*/ 0 h 27432"/>
              <a:gd name="connsiteX16" fmla="*/ 10408297 w 15636240"/>
              <a:gd name="connsiteY16" fmla="*/ 0 h 27432"/>
              <a:gd name="connsiteX17" fmla="*/ 11244496 w 15636240"/>
              <a:gd name="connsiteY17" fmla="*/ 0 h 27432"/>
              <a:gd name="connsiteX18" fmla="*/ 12237057 w 15636240"/>
              <a:gd name="connsiteY18" fmla="*/ 0 h 27432"/>
              <a:gd name="connsiteX19" fmla="*/ 12447807 w 15636240"/>
              <a:gd name="connsiteY19" fmla="*/ 0 h 27432"/>
              <a:gd name="connsiteX20" fmla="*/ 12658556 w 15636240"/>
              <a:gd name="connsiteY20" fmla="*/ 0 h 27432"/>
              <a:gd name="connsiteX21" fmla="*/ 13651117 w 15636240"/>
              <a:gd name="connsiteY21" fmla="*/ 0 h 27432"/>
              <a:gd name="connsiteX22" fmla="*/ 13861867 w 15636240"/>
              <a:gd name="connsiteY22" fmla="*/ 0 h 27432"/>
              <a:gd name="connsiteX23" fmla="*/ 14541703 w 15636240"/>
              <a:gd name="connsiteY23" fmla="*/ 0 h 27432"/>
              <a:gd name="connsiteX24" fmla="*/ 14908815 w 15636240"/>
              <a:gd name="connsiteY24" fmla="*/ 0 h 27432"/>
              <a:gd name="connsiteX25" fmla="*/ 15636240 w 15636240"/>
              <a:gd name="connsiteY25" fmla="*/ 0 h 27432"/>
              <a:gd name="connsiteX26" fmla="*/ 15636240 w 15636240"/>
              <a:gd name="connsiteY26" fmla="*/ 27432 h 27432"/>
              <a:gd name="connsiteX27" fmla="*/ 14643679 w 15636240"/>
              <a:gd name="connsiteY27" fmla="*/ 27432 h 27432"/>
              <a:gd name="connsiteX28" fmla="*/ 13651117 w 15636240"/>
              <a:gd name="connsiteY28" fmla="*/ 27432 h 27432"/>
              <a:gd name="connsiteX29" fmla="*/ 13127643 w 15636240"/>
              <a:gd name="connsiteY29" fmla="*/ 27432 h 27432"/>
              <a:gd name="connsiteX30" fmla="*/ 12447807 w 15636240"/>
              <a:gd name="connsiteY30" fmla="*/ 27432 h 27432"/>
              <a:gd name="connsiteX31" fmla="*/ 12080695 w 15636240"/>
              <a:gd name="connsiteY31" fmla="*/ 27432 h 27432"/>
              <a:gd name="connsiteX32" fmla="*/ 11244496 w 15636240"/>
              <a:gd name="connsiteY32" fmla="*/ 27432 h 27432"/>
              <a:gd name="connsiteX33" fmla="*/ 10251935 w 15636240"/>
              <a:gd name="connsiteY33" fmla="*/ 27432 h 27432"/>
              <a:gd name="connsiteX34" fmla="*/ 9728461 w 15636240"/>
              <a:gd name="connsiteY34" fmla="*/ 27432 h 27432"/>
              <a:gd name="connsiteX35" fmla="*/ 8735899 w 15636240"/>
              <a:gd name="connsiteY35" fmla="*/ 27432 h 27432"/>
              <a:gd name="connsiteX36" fmla="*/ 8056063 w 15636240"/>
              <a:gd name="connsiteY36" fmla="*/ 27432 h 27432"/>
              <a:gd name="connsiteX37" fmla="*/ 7063501 w 15636240"/>
              <a:gd name="connsiteY37" fmla="*/ 27432 h 27432"/>
              <a:gd name="connsiteX38" fmla="*/ 6070940 w 15636240"/>
              <a:gd name="connsiteY38" fmla="*/ 27432 h 27432"/>
              <a:gd name="connsiteX39" fmla="*/ 5703828 w 15636240"/>
              <a:gd name="connsiteY39" fmla="*/ 27432 h 27432"/>
              <a:gd name="connsiteX40" fmla="*/ 5180354 w 15636240"/>
              <a:gd name="connsiteY40" fmla="*/ 27432 h 27432"/>
              <a:gd name="connsiteX41" fmla="*/ 4500518 w 15636240"/>
              <a:gd name="connsiteY41" fmla="*/ 27432 h 27432"/>
              <a:gd name="connsiteX42" fmla="*/ 3820681 w 15636240"/>
              <a:gd name="connsiteY42" fmla="*/ 27432 h 27432"/>
              <a:gd name="connsiteX43" fmla="*/ 2984482 w 15636240"/>
              <a:gd name="connsiteY43" fmla="*/ 27432 h 27432"/>
              <a:gd name="connsiteX44" fmla="*/ 2617371 w 15636240"/>
              <a:gd name="connsiteY44" fmla="*/ 27432 h 27432"/>
              <a:gd name="connsiteX45" fmla="*/ 2250259 w 15636240"/>
              <a:gd name="connsiteY45" fmla="*/ 27432 h 27432"/>
              <a:gd name="connsiteX46" fmla="*/ 1257698 w 15636240"/>
              <a:gd name="connsiteY46" fmla="*/ 27432 h 27432"/>
              <a:gd name="connsiteX47" fmla="*/ 0 w 15636240"/>
              <a:gd name="connsiteY47" fmla="*/ 27432 h 27432"/>
              <a:gd name="connsiteX48" fmla="*/ 0 w 15636240"/>
              <a:gd name="connsiteY48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5636240" h="27432" fill="none" extrusionOk="0">
                <a:moveTo>
                  <a:pt x="0" y="0"/>
                </a:moveTo>
                <a:cubicBezTo>
                  <a:pt x="217202" y="19298"/>
                  <a:pt x="463275" y="-21256"/>
                  <a:pt x="836199" y="0"/>
                </a:cubicBezTo>
                <a:cubicBezTo>
                  <a:pt x="1209123" y="21256"/>
                  <a:pt x="1369225" y="10683"/>
                  <a:pt x="1516035" y="0"/>
                </a:cubicBezTo>
                <a:cubicBezTo>
                  <a:pt x="1662845" y="-10683"/>
                  <a:pt x="2123665" y="30218"/>
                  <a:pt x="2352234" y="0"/>
                </a:cubicBezTo>
                <a:cubicBezTo>
                  <a:pt x="2580803" y="-30218"/>
                  <a:pt x="2874566" y="15889"/>
                  <a:pt x="3032071" y="0"/>
                </a:cubicBezTo>
                <a:cubicBezTo>
                  <a:pt x="3189576" y="-15889"/>
                  <a:pt x="3431317" y="-32526"/>
                  <a:pt x="3711907" y="0"/>
                </a:cubicBezTo>
                <a:cubicBezTo>
                  <a:pt x="3992497" y="32526"/>
                  <a:pt x="4142257" y="2792"/>
                  <a:pt x="4391744" y="0"/>
                </a:cubicBezTo>
                <a:cubicBezTo>
                  <a:pt x="4641231" y="-2792"/>
                  <a:pt x="4528524" y="4649"/>
                  <a:pt x="4602493" y="0"/>
                </a:cubicBezTo>
                <a:cubicBezTo>
                  <a:pt x="4676462" y="-4649"/>
                  <a:pt x="5032261" y="7947"/>
                  <a:pt x="5438692" y="0"/>
                </a:cubicBezTo>
                <a:cubicBezTo>
                  <a:pt x="5845123" y="-7947"/>
                  <a:pt x="5596825" y="3557"/>
                  <a:pt x="5649441" y="0"/>
                </a:cubicBezTo>
                <a:cubicBezTo>
                  <a:pt x="5702057" y="-3557"/>
                  <a:pt x="6056697" y="-10528"/>
                  <a:pt x="6329278" y="0"/>
                </a:cubicBezTo>
                <a:cubicBezTo>
                  <a:pt x="6601859" y="10528"/>
                  <a:pt x="6888765" y="-44952"/>
                  <a:pt x="7321839" y="0"/>
                </a:cubicBezTo>
                <a:cubicBezTo>
                  <a:pt x="7754913" y="44952"/>
                  <a:pt x="7958513" y="36798"/>
                  <a:pt x="8314401" y="0"/>
                </a:cubicBezTo>
                <a:cubicBezTo>
                  <a:pt x="8670289" y="-36798"/>
                  <a:pt x="8920783" y="40946"/>
                  <a:pt x="9150600" y="0"/>
                </a:cubicBezTo>
                <a:cubicBezTo>
                  <a:pt x="9380417" y="-40946"/>
                  <a:pt x="9514120" y="-6634"/>
                  <a:pt x="9674074" y="0"/>
                </a:cubicBezTo>
                <a:cubicBezTo>
                  <a:pt x="9834028" y="6634"/>
                  <a:pt x="9837822" y="2750"/>
                  <a:pt x="9884823" y="0"/>
                </a:cubicBezTo>
                <a:cubicBezTo>
                  <a:pt x="9931824" y="-2750"/>
                  <a:pt x="10254424" y="-1871"/>
                  <a:pt x="10408297" y="0"/>
                </a:cubicBezTo>
                <a:cubicBezTo>
                  <a:pt x="10562170" y="1871"/>
                  <a:pt x="10934478" y="-29740"/>
                  <a:pt x="11244496" y="0"/>
                </a:cubicBezTo>
                <a:cubicBezTo>
                  <a:pt x="11554514" y="29740"/>
                  <a:pt x="11748540" y="-4888"/>
                  <a:pt x="12237057" y="0"/>
                </a:cubicBezTo>
                <a:cubicBezTo>
                  <a:pt x="12725574" y="4888"/>
                  <a:pt x="12368807" y="2347"/>
                  <a:pt x="12447807" y="0"/>
                </a:cubicBezTo>
                <a:cubicBezTo>
                  <a:pt x="12526807" y="-2347"/>
                  <a:pt x="12596895" y="3940"/>
                  <a:pt x="12658556" y="0"/>
                </a:cubicBezTo>
                <a:cubicBezTo>
                  <a:pt x="12720217" y="-3940"/>
                  <a:pt x="13169635" y="-39269"/>
                  <a:pt x="13651117" y="0"/>
                </a:cubicBezTo>
                <a:cubicBezTo>
                  <a:pt x="14132599" y="39269"/>
                  <a:pt x="13798087" y="8256"/>
                  <a:pt x="13861867" y="0"/>
                </a:cubicBezTo>
                <a:cubicBezTo>
                  <a:pt x="13925647" y="-8256"/>
                  <a:pt x="14358801" y="16701"/>
                  <a:pt x="14541703" y="0"/>
                </a:cubicBezTo>
                <a:cubicBezTo>
                  <a:pt x="14724605" y="-16701"/>
                  <a:pt x="14737253" y="18229"/>
                  <a:pt x="14908815" y="0"/>
                </a:cubicBezTo>
                <a:cubicBezTo>
                  <a:pt x="15080377" y="-18229"/>
                  <a:pt x="15322257" y="1042"/>
                  <a:pt x="15636240" y="0"/>
                </a:cubicBezTo>
                <a:cubicBezTo>
                  <a:pt x="15636767" y="11317"/>
                  <a:pt x="15636838" y="21139"/>
                  <a:pt x="15636240" y="27432"/>
                </a:cubicBezTo>
                <a:cubicBezTo>
                  <a:pt x="15342796" y="26322"/>
                  <a:pt x="15129855" y="28148"/>
                  <a:pt x="14643679" y="27432"/>
                </a:cubicBezTo>
                <a:cubicBezTo>
                  <a:pt x="14157503" y="26716"/>
                  <a:pt x="14112206" y="-10624"/>
                  <a:pt x="13651117" y="27432"/>
                </a:cubicBezTo>
                <a:cubicBezTo>
                  <a:pt x="13190028" y="65488"/>
                  <a:pt x="13298433" y="36253"/>
                  <a:pt x="13127643" y="27432"/>
                </a:cubicBezTo>
                <a:cubicBezTo>
                  <a:pt x="12956853" y="18611"/>
                  <a:pt x="12688591" y="15124"/>
                  <a:pt x="12447807" y="27432"/>
                </a:cubicBezTo>
                <a:cubicBezTo>
                  <a:pt x="12207023" y="39740"/>
                  <a:pt x="12166224" y="37101"/>
                  <a:pt x="12080695" y="27432"/>
                </a:cubicBezTo>
                <a:cubicBezTo>
                  <a:pt x="11995166" y="17763"/>
                  <a:pt x="11517694" y="38741"/>
                  <a:pt x="11244496" y="27432"/>
                </a:cubicBezTo>
                <a:cubicBezTo>
                  <a:pt x="10971298" y="16123"/>
                  <a:pt x="10740679" y="70255"/>
                  <a:pt x="10251935" y="27432"/>
                </a:cubicBezTo>
                <a:cubicBezTo>
                  <a:pt x="9763191" y="-15391"/>
                  <a:pt x="9855451" y="11190"/>
                  <a:pt x="9728461" y="27432"/>
                </a:cubicBezTo>
                <a:cubicBezTo>
                  <a:pt x="9601471" y="43674"/>
                  <a:pt x="9151288" y="60779"/>
                  <a:pt x="8735899" y="27432"/>
                </a:cubicBezTo>
                <a:cubicBezTo>
                  <a:pt x="8320510" y="-5915"/>
                  <a:pt x="8217111" y="12780"/>
                  <a:pt x="8056063" y="27432"/>
                </a:cubicBezTo>
                <a:cubicBezTo>
                  <a:pt x="7895015" y="42084"/>
                  <a:pt x="7265732" y="-6848"/>
                  <a:pt x="7063501" y="27432"/>
                </a:cubicBezTo>
                <a:cubicBezTo>
                  <a:pt x="6861270" y="61712"/>
                  <a:pt x="6290170" y="16006"/>
                  <a:pt x="6070940" y="27432"/>
                </a:cubicBezTo>
                <a:cubicBezTo>
                  <a:pt x="5851710" y="38858"/>
                  <a:pt x="5814259" y="35863"/>
                  <a:pt x="5703828" y="27432"/>
                </a:cubicBezTo>
                <a:cubicBezTo>
                  <a:pt x="5593397" y="19001"/>
                  <a:pt x="5360372" y="53356"/>
                  <a:pt x="5180354" y="27432"/>
                </a:cubicBezTo>
                <a:cubicBezTo>
                  <a:pt x="5000336" y="1508"/>
                  <a:pt x="4812715" y="-2058"/>
                  <a:pt x="4500518" y="27432"/>
                </a:cubicBezTo>
                <a:cubicBezTo>
                  <a:pt x="4188321" y="56922"/>
                  <a:pt x="4016288" y="39583"/>
                  <a:pt x="3820681" y="27432"/>
                </a:cubicBezTo>
                <a:cubicBezTo>
                  <a:pt x="3625074" y="15281"/>
                  <a:pt x="3281321" y="11340"/>
                  <a:pt x="2984482" y="27432"/>
                </a:cubicBezTo>
                <a:cubicBezTo>
                  <a:pt x="2687643" y="43524"/>
                  <a:pt x="2772964" y="41927"/>
                  <a:pt x="2617371" y="27432"/>
                </a:cubicBezTo>
                <a:cubicBezTo>
                  <a:pt x="2461778" y="12937"/>
                  <a:pt x="2364197" y="16626"/>
                  <a:pt x="2250259" y="27432"/>
                </a:cubicBezTo>
                <a:cubicBezTo>
                  <a:pt x="2136321" y="38238"/>
                  <a:pt x="1585223" y="34881"/>
                  <a:pt x="1257698" y="27432"/>
                </a:cubicBezTo>
                <a:cubicBezTo>
                  <a:pt x="930173" y="19983"/>
                  <a:pt x="308479" y="-2322"/>
                  <a:pt x="0" y="27432"/>
                </a:cubicBezTo>
                <a:cubicBezTo>
                  <a:pt x="686" y="17709"/>
                  <a:pt x="-298" y="9469"/>
                  <a:pt x="0" y="0"/>
                </a:cubicBezTo>
                <a:close/>
              </a:path>
              <a:path w="15636240" h="27432" stroke="0" extrusionOk="0">
                <a:moveTo>
                  <a:pt x="0" y="0"/>
                </a:moveTo>
                <a:cubicBezTo>
                  <a:pt x="145116" y="-23384"/>
                  <a:pt x="277573" y="9040"/>
                  <a:pt x="523474" y="0"/>
                </a:cubicBezTo>
                <a:cubicBezTo>
                  <a:pt x="769375" y="-9040"/>
                  <a:pt x="691329" y="-5599"/>
                  <a:pt x="734223" y="0"/>
                </a:cubicBezTo>
                <a:cubicBezTo>
                  <a:pt x="777117" y="5599"/>
                  <a:pt x="1410160" y="-48272"/>
                  <a:pt x="1726785" y="0"/>
                </a:cubicBezTo>
                <a:cubicBezTo>
                  <a:pt x="2043410" y="48272"/>
                  <a:pt x="2139632" y="-15230"/>
                  <a:pt x="2250259" y="0"/>
                </a:cubicBezTo>
                <a:cubicBezTo>
                  <a:pt x="2360886" y="15230"/>
                  <a:pt x="2637586" y="-1001"/>
                  <a:pt x="2773733" y="0"/>
                </a:cubicBezTo>
                <a:cubicBezTo>
                  <a:pt x="2909880" y="1001"/>
                  <a:pt x="3511024" y="46150"/>
                  <a:pt x="3766294" y="0"/>
                </a:cubicBezTo>
                <a:cubicBezTo>
                  <a:pt x="4021564" y="-46150"/>
                  <a:pt x="3949933" y="-11831"/>
                  <a:pt x="4133406" y="0"/>
                </a:cubicBezTo>
                <a:cubicBezTo>
                  <a:pt x="4316879" y="11831"/>
                  <a:pt x="4837058" y="7565"/>
                  <a:pt x="5125967" y="0"/>
                </a:cubicBezTo>
                <a:cubicBezTo>
                  <a:pt x="5414876" y="-7565"/>
                  <a:pt x="5919470" y="37662"/>
                  <a:pt x="6118529" y="0"/>
                </a:cubicBezTo>
                <a:cubicBezTo>
                  <a:pt x="6317588" y="-37662"/>
                  <a:pt x="6559125" y="-1471"/>
                  <a:pt x="6798365" y="0"/>
                </a:cubicBezTo>
                <a:cubicBezTo>
                  <a:pt x="7037605" y="1471"/>
                  <a:pt x="7399649" y="-38006"/>
                  <a:pt x="7790927" y="0"/>
                </a:cubicBezTo>
                <a:cubicBezTo>
                  <a:pt x="8182205" y="38006"/>
                  <a:pt x="8062153" y="-22023"/>
                  <a:pt x="8314401" y="0"/>
                </a:cubicBezTo>
                <a:cubicBezTo>
                  <a:pt x="8566649" y="22023"/>
                  <a:pt x="8632451" y="23178"/>
                  <a:pt x="8837875" y="0"/>
                </a:cubicBezTo>
                <a:cubicBezTo>
                  <a:pt x="9043299" y="-23178"/>
                  <a:pt x="9491295" y="-6239"/>
                  <a:pt x="9674074" y="0"/>
                </a:cubicBezTo>
                <a:cubicBezTo>
                  <a:pt x="9856853" y="6239"/>
                  <a:pt x="10057344" y="-10270"/>
                  <a:pt x="10197548" y="0"/>
                </a:cubicBezTo>
                <a:cubicBezTo>
                  <a:pt x="10337752" y="10270"/>
                  <a:pt x="10967670" y="7626"/>
                  <a:pt x="11190109" y="0"/>
                </a:cubicBezTo>
                <a:cubicBezTo>
                  <a:pt x="11412548" y="-7626"/>
                  <a:pt x="11865074" y="18087"/>
                  <a:pt x="12182670" y="0"/>
                </a:cubicBezTo>
                <a:cubicBezTo>
                  <a:pt x="12500266" y="-18087"/>
                  <a:pt x="12709895" y="-16631"/>
                  <a:pt x="12862507" y="0"/>
                </a:cubicBezTo>
                <a:cubicBezTo>
                  <a:pt x="13015119" y="16631"/>
                  <a:pt x="13259593" y="1312"/>
                  <a:pt x="13385981" y="0"/>
                </a:cubicBezTo>
                <a:cubicBezTo>
                  <a:pt x="13512369" y="-1312"/>
                  <a:pt x="13529842" y="9067"/>
                  <a:pt x="13596730" y="0"/>
                </a:cubicBezTo>
                <a:cubicBezTo>
                  <a:pt x="13663618" y="-9067"/>
                  <a:pt x="13860302" y="-1554"/>
                  <a:pt x="13963842" y="0"/>
                </a:cubicBezTo>
                <a:cubicBezTo>
                  <a:pt x="14067382" y="1554"/>
                  <a:pt x="14185378" y="17260"/>
                  <a:pt x="14330954" y="0"/>
                </a:cubicBezTo>
                <a:cubicBezTo>
                  <a:pt x="14476530" y="-17260"/>
                  <a:pt x="14644772" y="-10602"/>
                  <a:pt x="14854428" y="0"/>
                </a:cubicBezTo>
                <a:cubicBezTo>
                  <a:pt x="15064084" y="10602"/>
                  <a:pt x="15332997" y="28344"/>
                  <a:pt x="15636240" y="0"/>
                </a:cubicBezTo>
                <a:cubicBezTo>
                  <a:pt x="15637531" y="11478"/>
                  <a:pt x="15637434" y="14228"/>
                  <a:pt x="15636240" y="27432"/>
                </a:cubicBezTo>
                <a:cubicBezTo>
                  <a:pt x="15312848" y="27469"/>
                  <a:pt x="15210925" y="35995"/>
                  <a:pt x="14956403" y="27432"/>
                </a:cubicBezTo>
                <a:cubicBezTo>
                  <a:pt x="14701881" y="18869"/>
                  <a:pt x="14421898" y="2121"/>
                  <a:pt x="14276567" y="27432"/>
                </a:cubicBezTo>
                <a:cubicBezTo>
                  <a:pt x="14131236" y="52743"/>
                  <a:pt x="14051208" y="37553"/>
                  <a:pt x="13909455" y="27432"/>
                </a:cubicBezTo>
                <a:cubicBezTo>
                  <a:pt x="13767702" y="17311"/>
                  <a:pt x="13242565" y="-2516"/>
                  <a:pt x="13073256" y="27432"/>
                </a:cubicBezTo>
                <a:cubicBezTo>
                  <a:pt x="12903947" y="57380"/>
                  <a:pt x="12808031" y="14560"/>
                  <a:pt x="12706145" y="27432"/>
                </a:cubicBezTo>
                <a:cubicBezTo>
                  <a:pt x="12604259" y="40304"/>
                  <a:pt x="12061793" y="-3027"/>
                  <a:pt x="11869946" y="27432"/>
                </a:cubicBezTo>
                <a:cubicBezTo>
                  <a:pt x="11678099" y="57891"/>
                  <a:pt x="11751020" y="21667"/>
                  <a:pt x="11659196" y="27432"/>
                </a:cubicBezTo>
                <a:cubicBezTo>
                  <a:pt x="11567372" y="33198"/>
                  <a:pt x="11096897" y="-10384"/>
                  <a:pt x="10822997" y="27432"/>
                </a:cubicBezTo>
                <a:cubicBezTo>
                  <a:pt x="10549097" y="65248"/>
                  <a:pt x="10579097" y="17927"/>
                  <a:pt x="10455886" y="27432"/>
                </a:cubicBezTo>
                <a:cubicBezTo>
                  <a:pt x="10332675" y="36937"/>
                  <a:pt x="10342364" y="31425"/>
                  <a:pt x="10245136" y="27432"/>
                </a:cubicBezTo>
                <a:cubicBezTo>
                  <a:pt x="10147908" y="23440"/>
                  <a:pt x="9991535" y="18593"/>
                  <a:pt x="9878025" y="27432"/>
                </a:cubicBezTo>
                <a:cubicBezTo>
                  <a:pt x="9764515" y="36271"/>
                  <a:pt x="9277353" y="-9910"/>
                  <a:pt x="9041826" y="27432"/>
                </a:cubicBezTo>
                <a:cubicBezTo>
                  <a:pt x="8806299" y="64774"/>
                  <a:pt x="8802518" y="26489"/>
                  <a:pt x="8674714" y="27432"/>
                </a:cubicBezTo>
                <a:cubicBezTo>
                  <a:pt x="8546910" y="28375"/>
                  <a:pt x="8533708" y="20989"/>
                  <a:pt x="8463965" y="27432"/>
                </a:cubicBezTo>
                <a:cubicBezTo>
                  <a:pt x="8394222" y="33875"/>
                  <a:pt x="8216437" y="38734"/>
                  <a:pt x="8096853" y="27432"/>
                </a:cubicBezTo>
                <a:cubicBezTo>
                  <a:pt x="7977269" y="16130"/>
                  <a:pt x="7778098" y="31536"/>
                  <a:pt x="7573379" y="27432"/>
                </a:cubicBezTo>
                <a:cubicBezTo>
                  <a:pt x="7368660" y="23328"/>
                  <a:pt x="7179261" y="24151"/>
                  <a:pt x="6893542" y="27432"/>
                </a:cubicBezTo>
                <a:cubicBezTo>
                  <a:pt x="6607823" y="30713"/>
                  <a:pt x="6663842" y="39314"/>
                  <a:pt x="6526431" y="27432"/>
                </a:cubicBezTo>
                <a:cubicBezTo>
                  <a:pt x="6389020" y="15550"/>
                  <a:pt x="5924673" y="15392"/>
                  <a:pt x="5533869" y="27432"/>
                </a:cubicBezTo>
                <a:cubicBezTo>
                  <a:pt x="5143065" y="39472"/>
                  <a:pt x="5099610" y="54528"/>
                  <a:pt x="4854033" y="27432"/>
                </a:cubicBezTo>
                <a:cubicBezTo>
                  <a:pt x="4608456" y="336"/>
                  <a:pt x="4139407" y="48336"/>
                  <a:pt x="3861471" y="27432"/>
                </a:cubicBezTo>
                <a:cubicBezTo>
                  <a:pt x="3583535" y="6528"/>
                  <a:pt x="3323079" y="30771"/>
                  <a:pt x="3025273" y="27432"/>
                </a:cubicBezTo>
                <a:cubicBezTo>
                  <a:pt x="2727467" y="24093"/>
                  <a:pt x="2723851" y="17565"/>
                  <a:pt x="2501798" y="27432"/>
                </a:cubicBezTo>
                <a:cubicBezTo>
                  <a:pt x="2279746" y="37299"/>
                  <a:pt x="2046336" y="44114"/>
                  <a:pt x="1665599" y="27432"/>
                </a:cubicBezTo>
                <a:cubicBezTo>
                  <a:pt x="1284862" y="10750"/>
                  <a:pt x="1401546" y="11502"/>
                  <a:pt x="1298488" y="27432"/>
                </a:cubicBezTo>
                <a:cubicBezTo>
                  <a:pt x="1195430" y="43362"/>
                  <a:pt x="763976" y="14321"/>
                  <a:pt x="618651" y="27432"/>
                </a:cubicBezTo>
                <a:cubicBezTo>
                  <a:pt x="473326" y="40543"/>
                  <a:pt x="304916" y="26490"/>
                  <a:pt x="0" y="27432"/>
                </a:cubicBezTo>
                <a:cubicBezTo>
                  <a:pt x="-921" y="20798"/>
                  <a:pt x="586" y="1106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5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CE9CCE-56FE-07C9-31DE-3895B71635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707649"/>
              </p:ext>
            </p:extLst>
          </p:nvPr>
        </p:nvGraphicFramePr>
        <p:xfrm>
          <a:off x="1257300" y="3886357"/>
          <a:ext cx="15773404" cy="5609758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8695727">
                  <a:extLst>
                    <a:ext uri="{9D8B030D-6E8A-4147-A177-3AD203B41FA5}">
                      <a16:colId xmlns:a16="http://schemas.microsoft.com/office/drawing/2014/main" val="513466435"/>
                    </a:ext>
                  </a:extLst>
                </a:gridCol>
                <a:gridCol w="1816305">
                  <a:extLst>
                    <a:ext uri="{9D8B030D-6E8A-4147-A177-3AD203B41FA5}">
                      <a16:colId xmlns:a16="http://schemas.microsoft.com/office/drawing/2014/main" val="579826200"/>
                    </a:ext>
                  </a:extLst>
                </a:gridCol>
                <a:gridCol w="1816305">
                  <a:extLst>
                    <a:ext uri="{9D8B030D-6E8A-4147-A177-3AD203B41FA5}">
                      <a16:colId xmlns:a16="http://schemas.microsoft.com/office/drawing/2014/main" val="3311458838"/>
                    </a:ext>
                  </a:extLst>
                </a:gridCol>
                <a:gridCol w="1357335">
                  <a:extLst>
                    <a:ext uri="{9D8B030D-6E8A-4147-A177-3AD203B41FA5}">
                      <a16:colId xmlns:a16="http://schemas.microsoft.com/office/drawing/2014/main" val="2446169297"/>
                    </a:ext>
                  </a:extLst>
                </a:gridCol>
                <a:gridCol w="2087732">
                  <a:extLst>
                    <a:ext uri="{9D8B030D-6E8A-4147-A177-3AD203B41FA5}">
                      <a16:colId xmlns:a16="http://schemas.microsoft.com/office/drawing/2014/main" val="15908823"/>
                    </a:ext>
                  </a:extLst>
                </a:gridCol>
              </a:tblGrid>
              <a:tr h="9149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500" b="1" cap="none" spc="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Rubrics</a:t>
                      </a:r>
                      <a:endParaRPr lang="en-US" sz="3500" b="1" cap="none" spc="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139074" marR="20696" marT="39735" marB="29801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05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500" b="1" cap="none" spc="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PLO3</a:t>
                      </a:r>
                      <a:endParaRPr lang="en-US" sz="3500" b="1" cap="none" spc="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139074" marR="20696" marT="39735" marB="29801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05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500" b="1" cap="none" spc="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PLO4</a:t>
                      </a:r>
                      <a:endParaRPr lang="en-US" sz="3500" b="1" cap="none" spc="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139074" marR="20696" marT="39735" marB="29801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05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500" b="1" cap="none" spc="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Calibri" panose="020F0502020204030204" pitchFamily="34" charset="0"/>
                          <a:cs typeface="Poppins" panose="00000500000000000000" pitchFamily="2" charset="0"/>
                        </a:rPr>
                        <a:t>-</a:t>
                      </a:r>
                    </a:p>
                  </a:txBody>
                  <a:tcPr marL="139074" marR="20696" marT="39735" marB="29801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05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500" b="1" cap="none" spc="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Marks</a:t>
                      </a:r>
                      <a:endParaRPr lang="en-US" sz="3500" b="1" cap="none" spc="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139074" marR="20696" marT="39735" marB="29801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05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2598"/>
                  </a:ext>
                </a:extLst>
              </a:tr>
              <a:tr h="7834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cap="none" spc="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Requirements Gathering Methodology</a:t>
                      </a:r>
                      <a:endParaRPr lang="en-US" sz="2600" b="1" cap="none" spc="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139074" marR="20696" marT="39735" marB="29801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cap="none" spc="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 </a:t>
                      </a:r>
                      <a:endParaRPr lang="en-US" sz="2600" cap="none" spc="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139074" marR="20696" marT="39735" marB="29801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cap="none" spc="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✓</a:t>
                      </a:r>
                      <a:endParaRPr lang="en-US" sz="2600" cap="none" spc="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139074" marR="20696" marT="39735" marB="29801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cap="none" spc="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139074" marR="20696" marT="39735" marB="29801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cap="none" spc="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</a:t>
                      </a:r>
                      <a:endParaRPr lang="en-US" sz="2600" cap="none" spc="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139074" marR="20696" marT="39735" marB="29801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78572"/>
                  </a:ext>
                </a:extLst>
              </a:tr>
              <a:tr h="7834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cap="none" spc="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Requirements Specifications</a:t>
                      </a:r>
                      <a:endParaRPr lang="en-US" sz="2600" b="1" cap="none" spc="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139074" marR="20696" marT="39735" marB="29801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cap="none" spc="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 </a:t>
                      </a:r>
                      <a:endParaRPr lang="en-US" sz="2600" cap="none" spc="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139074" marR="20696" marT="39735" marB="29801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cap="none" spc="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✓</a:t>
                      </a:r>
                      <a:endParaRPr lang="en-US" sz="2600" cap="none" spc="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139074" marR="20696" marT="39735" marB="29801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cap="none" spc="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139074" marR="20696" marT="39735" marB="29801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cap="none" spc="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10</a:t>
                      </a:r>
                      <a:endParaRPr lang="en-US" sz="2600" cap="none" spc="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139074" marR="20696" marT="39735" marB="29801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887033"/>
                  </a:ext>
                </a:extLst>
              </a:tr>
              <a:tr h="7834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cap="none" spc="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Proposed Design</a:t>
                      </a:r>
                      <a:endParaRPr lang="en-US" sz="2600" b="1" cap="none" spc="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139074" marR="20696" marT="39735" marB="29801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cap="none" spc="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✓</a:t>
                      </a:r>
                      <a:endParaRPr lang="en-US" sz="2600" cap="none" spc="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139074" marR="20696" marT="39735" marB="29801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cap="none" spc="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 </a:t>
                      </a:r>
                      <a:endParaRPr lang="en-US" sz="2600" cap="none" spc="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139074" marR="20696" marT="39735" marB="29801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cap="none" spc="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139074" marR="20696" marT="39735" marB="29801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cap="none" spc="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10</a:t>
                      </a:r>
                      <a:endParaRPr lang="en-US" sz="2600" cap="none" spc="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139074" marR="20696" marT="39735" marB="29801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015807"/>
                  </a:ext>
                </a:extLst>
              </a:tr>
              <a:tr h="7834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cap="none" spc="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Requirements were mapped to the design adequately</a:t>
                      </a:r>
                      <a:endParaRPr lang="en-US" sz="2600" b="1" cap="none" spc="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139074" marR="20696" marT="39735" marB="29801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cap="none" spc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✓</a:t>
                      </a:r>
                      <a:endParaRPr lang="en-US" sz="2600" cap="none" spc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139074" marR="20696" marT="39735" marB="29801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cap="none" spc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 </a:t>
                      </a:r>
                      <a:endParaRPr lang="en-US" sz="2600" cap="none" spc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139074" marR="20696" marT="39735" marB="29801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cap="none" spc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139074" marR="20696" marT="39735" marB="29801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cap="none" spc="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</a:t>
                      </a:r>
                      <a:endParaRPr lang="en-US" sz="2600" cap="none" spc="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139074" marR="20696" marT="39735" marB="29801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094039"/>
                  </a:ext>
                </a:extLst>
              </a:tr>
              <a:tr h="7860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cap="none" spc="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Calibri" panose="020F0502020204030204" pitchFamily="34" charset="0"/>
                          <a:cs typeface="Poppins" panose="00000500000000000000" pitchFamily="2" charset="0"/>
                        </a:rPr>
                        <a:t>Division of Tasks / Use of Project Management Tools</a:t>
                      </a:r>
                    </a:p>
                  </a:txBody>
                  <a:tcPr marL="139074" marR="20696" marT="39735" marB="29801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cap="none" spc="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Calibri" panose="020F0502020204030204" pitchFamily="34" charset="0"/>
                          <a:cs typeface="Poppins" panose="00000500000000000000" pitchFamily="2" charset="0"/>
                        </a:rPr>
                        <a:t>-</a:t>
                      </a:r>
                    </a:p>
                  </a:txBody>
                  <a:tcPr marL="139074" marR="20696" marT="39735" marB="29801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cap="none" spc="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Calibri" panose="020F0502020204030204" pitchFamily="34" charset="0"/>
                          <a:cs typeface="Poppins" panose="00000500000000000000" pitchFamily="2" charset="0"/>
                        </a:rPr>
                        <a:t>-</a:t>
                      </a:r>
                    </a:p>
                  </a:txBody>
                  <a:tcPr marL="139074" marR="20696" marT="39735" marB="29801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cap="none" spc="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✓</a:t>
                      </a:r>
                      <a:endParaRPr lang="en-US" sz="2600" cap="none" spc="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L="139074" marR="20696" marT="39735" marB="29801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cap="none" spc="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Calibri" panose="020F0502020204030204" pitchFamily="34" charset="0"/>
                          <a:cs typeface="Poppins" panose="00000500000000000000" pitchFamily="2" charset="0"/>
                        </a:rPr>
                        <a:t>10</a:t>
                      </a:r>
                    </a:p>
                  </a:txBody>
                  <a:tcPr marL="139074" marR="20696" marT="39735" marB="29801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37750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61B2102-98E4-E4DB-D4BF-E232CA88E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763604"/>
              </p:ext>
            </p:extLst>
          </p:nvPr>
        </p:nvGraphicFramePr>
        <p:xfrm>
          <a:off x="11734800" y="153167"/>
          <a:ext cx="6377940" cy="16924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854791854"/>
                    </a:ext>
                  </a:extLst>
                </a:gridCol>
                <a:gridCol w="4853940">
                  <a:extLst>
                    <a:ext uri="{9D8B030D-6E8A-4147-A177-3AD203B41FA5}">
                      <a16:colId xmlns:a16="http://schemas.microsoft.com/office/drawing/2014/main" val="3944498911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PLO 3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sz="3000" b="0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Design/Development of Solutions</a:t>
                      </a:r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3800379790"/>
                  </a:ext>
                </a:extLst>
              </a:tr>
              <a:tr h="640929"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PLO 4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Investigation</a:t>
                      </a:r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19319432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260F719-BF73-1AB0-EA82-865115003C74}"/>
              </a:ext>
            </a:extLst>
          </p:cNvPr>
          <p:cNvSpPr txBox="1"/>
          <p:nvPr/>
        </p:nvSpPr>
        <p:spPr>
          <a:xfrm>
            <a:off x="17505677" y="94869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"/>
              </a:rPr>
              <a:t>3</a:t>
            </a:r>
            <a:endParaRPr lang="en-PK" sz="3200" dirty="0">
              <a:solidFill>
                <a:schemeClr val="bg1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254842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334DC6-EF61-959F-B2FC-258976D10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35AE5F-6DF1-9977-D602-0E8EABC0D485}"/>
              </a:ext>
            </a:extLst>
          </p:cNvPr>
          <p:cNvSpPr txBox="1"/>
          <p:nvPr/>
        </p:nvSpPr>
        <p:spPr>
          <a:xfrm>
            <a:off x="1596886" y="726156"/>
            <a:ext cx="1508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Project Repository</a:t>
            </a:r>
            <a:endParaRPr lang="en-PK" sz="72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CA3015-0BED-07E7-08AC-F40BF4A5AB27}"/>
              </a:ext>
            </a:extLst>
          </p:cNvPr>
          <p:cNvSpPr txBox="1"/>
          <p:nvPr/>
        </p:nvSpPr>
        <p:spPr>
          <a:xfrm>
            <a:off x="1371600" y="2329950"/>
            <a:ext cx="16306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Project Repository:</a:t>
            </a:r>
            <a:r>
              <a:rPr lang="en-US" sz="4000" dirty="0">
                <a:solidFill>
                  <a:schemeClr val="bg1"/>
                </a:solidFill>
                <a:latin typeface=""/>
                <a:cs typeface="Poppins" panose="00000500000000000000" pitchFamily="2" charset="0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GitHub</a:t>
            </a:r>
          </a:p>
          <a:p>
            <a:pPr algn="l"/>
            <a:endParaRPr lang="en-US" sz="4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en-US" sz="4000" dirty="0">
                <a:solidFill>
                  <a:schemeClr val="bg1"/>
                </a:solidFill>
                <a:latin typeface=""/>
                <a:cs typeface="Poppins" panose="00000500000000000000" pitchFamily="2" charset="0"/>
              </a:rPr>
              <a:t>Reasons for using Jira:</a:t>
            </a:r>
          </a:p>
          <a:p>
            <a:pPr algn="l"/>
            <a:endParaRPr lang="en-US" sz="4000" dirty="0">
              <a:solidFill>
                <a:schemeClr val="bg1"/>
              </a:solidFill>
              <a:latin typeface=""/>
              <a:cs typeface="Poppins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Code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Backup &amp; Recovery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Open Source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B73ABD-90A2-69C8-226E-E537E05C1914}"/>
              </a:ext>
            </a:extLst>
          </p:cNvPr>
          <p:cNvSpPr txBox="1"/>
          <p:nvPr/>
        </p:nvSpPr>
        <p:spPr>
          <a:xfrm>
            <a:off x="17505677" y="94869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"/>
              </a:rPr>
              <a:t>30</a:t>
            </a:r>
            <a:endParaRPr lang="en-PK" sz="3200" dirty="0">
              <a:solidFill>
                <a:schemeClr val="bg1"/>
              </a:solidFill>
              <a:latin typeface=""/>
            </a:endParaRPr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601F007C-70F1-E9FC-64B4-A4FEB44C6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177" y="2495550"/>
            <a:ext cx="66675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5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F6060B-BB37-3443-74F3-832181E93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96D264-138C-4B52-F827-FD84C7064F2B}"/>
              </a:ext>
            </a:extLst>
          </p:cNvPr>
          <p:cNvSpPr txBox="1"/>
          <p:nvPr/>
        </p:nvSpPr>
        <p:spPr>
          <a:xfrm>
            <a:off x="1447800" y="723900"/>
            <a:ext cx="1508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Division of Tasks</a:t>
            </a:r>
            <a:endParaRPr lang="en-PK" sz="72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6E8A6F-B8BA-19FA-72CA-2E534054CED1}"/>
              </a:ext>
            </a:extLst>
          </p:cNvPr>
          <p:cNvSpPr txBox="1"/>
          <p:nvPr/>
        </p:nvSpPr>
        <p:spPr>
          <a:xfrm>
            <a:off x="17505677" y="94869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"/>
              </a:rPr>
              <a:t>31</a:t>
            </a:r>
            <a:endParaRPr lang="en-PK" sz="3200" dirty="0">
              <a:solidFill>
                <a:schemeClr val="bg1"/>
              </a:solidFill>
              <a:latin typeface="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5615638-7A77-6CCD-5F89-D8DE9CCD39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2592554"/>
              </p:ext>
            </p:extLst>
          </p:nvPr>
        </p:nvGraphicFramePr>
        <p:xfrm>
          <a:off x="3276600" y="2133887"/>
          <a:ext cx="11430000" cy="764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647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8153377" y="7727913"/>
            <a:ext cx="290192" cy="1530387"/>
            <a:chOff x="0" y="0"/>
            <a:chExt cx="294878" cy="155510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94878" cy="1555103"/>
            </a:xfrm>
            <a:custGeom>
              <a:avLst/>
              <a:gdLst/>
              <a:ahLst/>
              <a:cxnLst/>
              <a:rect l="l" t="t" r="r" b="b"/>
              <a:pathLst>
                <a:path w="294878" h="1555103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K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>
            <a:grpSpLocks noChangeAspect="1"/>
          </p:cNvGrpSpPr>
          <p:nvPr/>
        </p:nvGrpSpPr>
        <p:grpSpPr>
          <a:xfrm rot="-2462652">
            <a:off x="2299117" y="1081774"/>
            <a:ext cx="3127859" cy="6189006"/>
            <a:chOff x="0" y="0"/>
            <a:chExt cx="2620010" cy="5184140"/>
          </a:xfrm>
        </p:grpSpPr>
        <p:sp>
          <p:nvSpPr>
            <p:cNvPr id="28" name="Freeform 28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2189" r="-22189"/>
              </a:stretch>
            </a:blipFill>
          </p:spPr>
          <p:txBody>
            <a:bodyPr/>
            <a:lstStyle/>
            <a:p>
              <a:endParaRPr lang="en-PK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35" name="Freeform 35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PK"/>
            </a:p>
          </p:txBody>
        </p:sp>
      </p:grpSp>
      <p:grpSp>
        <p:nvGrpSpPr>
          <p:cNvPr id="37" name="Group 37"/>
          <p:cNvGrpSpPr>
            <a:grpSpLocks noChangeAspect="1"/>
          </p:cNvGrpSpPr>
          <p:nvPr/>
        </p:nvGrpSpPr>
        <p:grpSpPr>
          <a:xfrm rot="-2462652">
            <a:off x="-258867" y="3490655"/>
            <a:ext cx="3127859" cy="6189006"/>
            <a:chOff x="0" y="0"/>
            <a:chExt cx="2620010" cy="5184140"/>
          </a:xfrm>
        </p:grpSpPr>
        <p:sp>
          <p:nvSpPr>
            <p:cNvPr id="38" name="Freeform 38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39" name="Freeform 3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2189" r="-22189"/>
              </a:stretch>
            </a:blipFill>
          </p:spPr>
          <p:txBody>
            <a:bodyPr/>
            <a:lstStyle/>
            <a:p>
              <a:endParaRPr lang="en-PK"/>
            </a:p>
          </p:txBody>
        </p:sp>
        <p:sp>
          <p:nvSpPr>
            <p:cNvPr id="40" name="Freeform 40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1" name="Freeform 41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2" name="Freeform 4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3" name="Freeform 43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5" name="Freeform 45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6" name="Freeform 46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PK"/>
            </a:p>
          </p:txBody>
        </p:sp>
      </p:grpSp>
      <p:grpSp>
        <p:nvGrpSpPr>
          <p:cNvPr id="57" name="Group 57"/>
          <p:cNvGrpSpPr>
            <a:grpSpLocks noChangeAspect="1"/>
          </p:cNvGrpSpPr>
          <p:nvPr/>
        </p:nvGrpSpPr>
        <p:grpSpPr>
          <a:xfrm rot="-2462652">
            <a:off x="6833507" y="6153719"/>
            <a:ext cx="3127859" cy="6189006"/>
            <a:chOff x="0" y="0"/>
            <a:chExt cx="2620010" cy="5184140"/>
          </a:xfrm>
        </p:grpSpPr>
        <p:sp>
          <p:nvSpPr>
            <p:cNvPr id="58" name="Freeform 58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59" name="Freeform 5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2189" r="-22189"/>
              </a:stretch>
            </a:blipFill>
          </p:spPr>
          <p:txBody>
            <a:bodyPr/>
            <a:lstStyle/>
            <a:p>
              <a:endParaRPr lang="en-PK"/>
            </a:p>
          </p:txBody>
        </p:sp>
        <p:sp>
          <p:nvSpPr>
            <p:cNvPr id="60" name="Freeform 60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61" name="Freeform 61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62" name="Freeform 6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63" name="Freeform 63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64" name="Freeform 6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65" name="Freeform 65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66" name="Freeform 66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PK"/>
            </a:p>
          </p:txBody>
        </p:sp>
      </p:grpSp>
      <p:grpSp>
        <p:nvGrpSpPr>
          <p:cNvPr id="67" name="Group 67"/>
          <p:cNvGrpSpPr>
            <a:grpSpLocks noChangeAspect="1"/>
          </p:cNvGrpSpPr>
          <p:nvPr/>
        </p:nvGrpSpPr>
        <p:grpSpPr>
          <a:xfrm rot="-2462652">
            <a:off x="4275524" y="8562599"/>
            <a:ext cx="3127859" cy="6189006"/>
            <a:chOff x="0" y="0"/>
            <a:chExt cx="2620010" cy="5184140"/>
          </a:xfrm>
        </p:grpSpPr>
        <p:sp>
          <p:nvSpPr>
            <p:cNvPr id="68" name="Freeform 68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69" name="Freeform 6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2189" r="-22189"/>
              </a:stretch>
            </a:blipFill>
          </p:spPr>
          <p:txBody>
            <a:bodyPr/>
            <a:lstStyle/>
            <a:p>
              <a:endParaRPr lang="en-PK"/>
            </a:p>
          </p:txBody>
        </p:sp>
        <p:sp>
          <p:nvSpPr>
            <p:cNvPr id="70" name="Freeform 70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71" name="Freeform 71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72" name="Freeform 7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73" name="Freeform 73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74" name="Freeform 7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75" name="Freeform 75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76" name="Freeform 76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PK"/>
            </a:p>
          </p:txBody>
        </p:sp>
      </p:grpSp>
      <p:grpSp>
        <p:nvGrpSpPr>
          <p:cNvPr id="77" name="Group 77"/>
          <p:cNvGrpSpPr/>
          <p:nvPr/>
        </p:nvGrpSpPr>
        <p:grpSpPr>
          <a:xfrm>
            <a:off x="14870476" y="3438747"/>
            <a:ext cx="1311811" cy="59926"/>
            <a:chOff x="0" y="0"/>
            <a:chExt cx="274578" cy="12543"/>
          </a:xfrm>
        </p:grpSpPr>
        <p:sp>
          <p:nvSpPr>
            <p:cNvPr id="78" name="Freeform 78"/>
            <p:cNvSpPr/>
            <p:nvPr/>
          </p:nvSpPr>
          <p:spPr>
            <a:xfrm>
              <a:off x="0" y="0"/>
              <a:ext cx="274578" cy="12543"/>
            </a:xfrm>
            <a:custGeom>
              <a:avLst/>
              <a:gdLst/>
              <a:ahLst/>
              <a:cxnLst/>
              <a:rect l="l" t="t" r="r" b="b"/>
              <a:pathLst>
                <a:path w="274578" h="12543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K"/>
            </a:p>
          </p:txBody>
        </p:sp>
        <p:sp>
          <p:nvSpPr>
            <p:cNvPr id="79" name="TextBox 79"/>
            <p:cNvSpPr txBox="1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0" name="TextBox 80"/>
          <p:cNvSpPr txBox="1"/>
          <p:nvPr/>
        </p:nvSpPr>
        <p:spPr>
          <a:xfrm>
            <a:off x="11301549" y="2124082"/>
            <a:ext cx="4880738" cy="910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714"/>
              </a:lnSpc>
            </a:pPr>
            <a:r>
              <a:rPr lang="en-US" sz="5738">
                <a:solidFill>
                  <a:srgbClr val="FFFFFF"/>
                </a:solidFill>
                <a:latin typeface="Poppins Bold"/>
              </a:rPr>
              <a:t>Thank You</a:t>
            </a:r>
          </a:p>
        </p:txBody>
      </p:sp>
      <p:grpSp>
        <p:nvGrpSpPr>
          <p:cNvPr id="3" name="Group 50">
            <a:extLst>
              <a:ext uri="{FF2B5EF4-FFF2-40B4-BE49-F238E27FC236}">
                <a16:creationId xmlns:a16="http://schemas.microsoft.com/office/drawing/2014/main" id="{D79370C1-D49F-2518-874F-311C045F4BB0}"/>
              </a:ext>
            </a:extLst>
          </p:cNvPr>
          <p:cNvGrpSpPr/>
          <p:nvPr/>
        </p:nvGrpSpPr>
        <p:grpSpPr>
          <a:xfrm>
            <a:off x="15005112" y="5617187"/>
            <a:ext cx="1042538" cy="47625"/>
            <a:chOff x="0" y="0"/>
            <a:chExt cx="274578" cy="12543"/>
          </a:xfrm>
        </p:grpSpPr>
        <p:sp>
          <p:nvSpPr>
            <p:cNvPr id="4" name="Freeform 51">
              <a:extLst>
                <a:ext uri="{FF2B5EF4-FFF2-40B4-BE49-F238E27FC236}">
                  <a16:creationId xmlns:a16="http://schemas.microsoft.com/office/drawing/2014/main" id="{3C0061B4-0920-FFD1-09DD-CB74075FE07E}"/>
                </a:ext>
              </a:extLst>
            </p:cNvPr>
            <p:cNvSpPr/>
            <p:nvPr/>
          </p:nvSpPr>
          <p:spPr>
            <a:xfrm>
              <a:off x="0" y="0"/>
              <a:ext cx="274578" cy="12543"/>
            </a:xfrm>
            <a:custGeom>
              <a:avLst/>
              <a:gdLst/>
              <a:ahLst/>
              <a:cxnLst/>
              <a:rect l="l" t="t" r="r" b="b"/>
              <a:pathLst>
                <a:path w="274578" h="12543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K"/>
            </a:p>
          </p:txBody>
        </p:sp>
        <p:sp>
          <p:nvSpPr>
            <p:cNvPr id="5" name="TextBox 52">
              <a:extLst>
                <a:ext uri="{FF2B5EF4-FFF2-40B4-BE49-F238E27FC236}">
                  <a16:creationId xmlns:a16="http://schemas.microsoft.com/office/drawing/2014/main" id="{EE56FA8C-557C-88D7-C5DB-C2E5BA80D381}"/>
                </a:ext>
              </a:extLst>
            </p:cNvPr>
            <p:cNvSpPr txBox="1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53">
            <a:extLst>
              <a:ext uri="{FF2B5EF4-FFF2-40B4-BE49-F238E27FC236}">
                <a16:creationId xmlns:a16="http://schemas.microsoft.com/office/drawing/2014/main" id="{CC0F6A88-036D-A01E-5A61-7E4A0DA7D3AE}"/>
              </a:ext>
            </a:extLst>
          </p:cNvPr>
          <p:cNvSpPr txBox="1"/>
          <p:nvPr/>
        </p:nvSpPr>
        <p:spPr>
          <a:xfrm>
            <a:off x="12303469" y="4652148"/>
            <a:ext cx="4857337" cy="731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>
                <a:solidFill>
                  <a:srgbClr val="FFFFFF"/>
                </a:solidFill>
                <a:latin typeface="Poppins Bold"/>
              </a:rPr>
              <a:t>Our Contact</a:t>
            </a:r>
          </a:p>
        </p:txBody>
      </p:sp>
      <p:sp>
        <p:nvSpPr>
          <p:cNvPr id="7" name="Freeform 54">
            <a:extLst>
              <a:ext uri="{FF2B5EF4-FFF2-40B4-BE49-F238E27FC236}">
                <a16:creationId xmlns:a16="http://schemas.microsoft.com/office/drawing/2014/main" id="{939F4C95-D144-B9C8-8489-5ABA67103655}"/>
              </a:ext>
            </a:extLst>
          </p:cNvPr>
          <p:cNvSpPr/>
          <p:nvPr/>
        </p:nvSpPr>
        <p:spPr>
          <a:xfrm>
            <a:off x="12303469" y="6458624"/>
            <a:ext cx="300729" cy="300729"/>
          </a:xfrm>
          <a:custGeom>
            <a:avLst/>
            <a:gdLst/>
            <a:ahLst/>
            <a:cxnLst/>
            <a:rect l="l" t="t" r="r" b="b"/>
            <a:pathLst>
              <a:path w="300729" h="300729">
                <a:moveTo>
                  <a:pt x="0" y="0"/>
                </a:moveTo>
                <a:lnTo>
                  <a:pt x="300728" y="0"/>
                </a:lnTo>
                <a:lnTo>
                  <a:pt x="300728" y="300729"/>
                </a:lnTo>
                <a:lnTo>
                  <a:pt x="0" y="3007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8" name="TextBox 55">
            <a:extLst>
              <a:ext uri="{FF2B5EF4-FFF2-40B4-BE49-F238E27FC236}">
                <a16:creationId xmlns:a16="http://schemas.microsoft.com/office/drawing/2014/main" id="{88FB8542-51CA-E187-BA67-6FD28A7E28B3}"/>
              </a:ext>
            </a:extLst>
          </p:cNvPr>
          <p:cNvSpPr txBox="1"/>
          <p:nvPr/>
        </p:nvSpPr>
        <p:spPr>
          <a:xfrm>
            <a:off x="12848827" y="6460086"/>
            <a:ext cx="2990464" cy="269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5"/>
              </a:lnSpc>
              <a:spcBef>
                <a:spcPct val="0"/>
              </a:spcBef>
            </a:pPr>
            <a:r>
              <a:rPr lang="en-US" sz="1596" dirty="0">
                <a:solidFill>
                  <a:srgbClr val="FFFFFF"/>
                </a:solidFill>
                <a:latin typeface="Open Sans Light"/>
              </a:rPr>
              <a:t>+92-336-2238524</a:t>
            </a:r>
          </a:p>
        </p:txBody>
      </p:sp>
      <p:sp>
        <p:nvSpPr>
          <p:cNvPr id="12" name="Freeform 58">
            <a:extLst>
              <a:ext uri="{FF2B5EF4-FFF2-40B4-BE49-F238E27FC236}">
                <a16:creationId xmlns:a16="http://schemas.microsoft.com/office/drawing/2014/main" id="{E867F19F-6EC1-FAEB-0626-B13238007685}"/>
              </a:ext>
            </a:extLst>
          </p:cNvPr>
          <p:cNvSpPr/>
          <p:nvPr/>
        </p:nvSpPr>
        <p:spPr>
          <a:xfrm>
            <a:off x="12301838" y="7236464"/>
            <a:ext cx="300729" cy="300729"/>
          </a:xfrm>
          <a:custGeom>
            <a:avLst/>
            <a:gdLst/>
            <a:ahLst/>
            <a:cxnLst/>
            <a:rect l="l" t="t" r="r" b="b"/>
            <a:pathLst>
              <a:path w="300729" h="300729">
                <a:moveTo>
                  <a:pt x="0" y="0"/>
                </a:moveTo>
                <a:lnTo>
                  <a:pt x="300728" y="0"/>
                </a:lnTo>
                <a:lnTo>
                  <a:pt x="300728" y="300728"/>
                </a:lnTo>
                <a:lnTo>
                  <a:pt x="0" y="3007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13" name="TextBox 59">
            <a:extLst>
              <a:ext uri="{FF2B5EF4-FFF2-40B4-BE49-F238E27FC236}">
                <a16:creationId xmlns:a16="http://schemas.microsoft.com/office/drawing/2014/main" id="{6DBA6E15-5DC8-D9AB-F43A-45EEE1F3F90E}"/>
              </a:ext>
            </a:extLst>
          </p:cNvPr>
          <p:cNvSpPr txBox="1"/>
          <p:nvPr/>
        </p:nvSpPr>
        <p:spPr>
          <a:xfrm>
            <a:off x="12847196" y="7243665"/>
            <a:ext cx="2990464" cy="269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5"/>
              </a:lnSpc>
              <a:spcBef>
                <a:spcPct val="0"/>
              </a:spcBef>
            </a:pPr>
            <a:r>
              <a:rPr lang="en-US" sz="1596" dirty="0">
                <a:solidFill>
                  <a:srgbClr val="FFFFFF"/>
                </a:solidFill>
                <a:latin typeface="Open Sans Light"/>
              </a:rPr>
              <a:t>Khan.abdullahaha@gmail.com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07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C93113-16B3-0EFA-BE34-69B596266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998" cy="10286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905488" y="5053910"/>
            <a:ext cx="4800600" cy="2285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561713" y="1560705"/>
            <a:ext cx="10287005" cy="71655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871" y="1286679"/>
            <a:ext cx="16600536" cy="78133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F25C94-9CDF-48D9-A915-6BC7C0167BEC}"/>
              </a:ext>
            </a:extLst>
          </p:cNvPr>
          <p:cNvSpPr txBox="1"/>
          <p:nvPr/>
        </p:nvSpPr>
        <p:spPr>
          <a:xfrm>
            <a:off x="1481533" y="4606774"/>
            <a:ext cx="14865444" cy="38850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0000" b="1" kern="1200" dirty="0">
                <a:solidFill>
                  <a:schemeClr val="tx1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Recap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86014" y="5049188"/>
            <a:ext cx="4800600" cy="2285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6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93C07B-1E45-AF5B-D5F9-549C23517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E0A3B2-EB5C-1B30-6D0C-920D0750DE36}"/>
              </a:ext>
            </a:extLst>
          </p:cNvPr>
          <p:cNvSpPr txBox="1"/>
          <p:nvPr/>
        </p:nvSpPr>
        <p:spPr>
          <a:xfrm>
            <a:off x="1596886" y="726156"/>
            <a:ext cx="1508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u="none" strike="noStrike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Recap-Problem statement</a:t>
            </a:r>
            <a:endParaRPr lang="en-PK" sz="72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EDDEE3-7CDE-26F9-46CA-C7FF66A13931}"/>
              </a:ext>
            </a:extLst>
          </p:cNvPr>
          <p:cNvSpPr txBox="1"/>
          <p:nvPr/>
        </p:nvSpPr>
        <p:spPr>
          <a:xfrm>
            <a:off x="1371600" y="2329950"/>
            <a:ext cx="163068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"/>
                <a:cs typeface="Poppins" panose="00000500000000000000" pitchFamily="2" charset="0"/>
              </a:rPr>
              <a:t> </a:t>
            </a:r>
            <a:r>
              <a:rPr lang="en-GB" sz="4000" b="0" i="0" dirty="0">
                <a:solidFill>
                  <a:srgbClr val="ECECEC"/>
                </a:solidFill>
                <a:effectLst/>
                <a:latin typeface=""/>
              </a:rPr>
              <a:t>Women face persistent safety issues in various environments.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"/>
              <a:cs typeface="Poppins" panose="00000500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"/>
                <a:cs typeface="Poppins" panose="00000500000000000000" pitchFamily="2" charset="0"/>
              </a:rPr>
              <a:t> </a:t>
            </a:r>
            <a:r>
              <a:rPr lang="en-GB" sz="4000" b="0" i="0" dirty="0">
                <a:solidFill>
                  <a:srgbClr val="ECECEC"/>
                </a:solidFill>
                <a:effectLst/>
                <a:latin typeface=""/>
              </a:rPr>
              <a:t>There is a shortage of integrated tools offering emergency assistance, location tracking, and community support specifically designed for women's safety.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"/>
              <a:cs typeface="Poppins" panose="00000500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"/>
                <a:cs typeface="Poppins" panose="00000500000000000000" pitchFamily="2" charset="0"/>
              </a:rPr>
              <a:t> </a:t>
            </a:r>
            <a:r>
              <a:rPr lang="en-GB" sz="4000" b="0" i="0" dirty="0">
                <a:solidFill>
                  <a:srgbClr val="ECECEC"/>
                </a:solidFill>
                <a:effectLst/>
                <a:latin typeface=""/>
              </a:rPr>
              <a:t>Women need accessible resources to confidently navigate environments and report incidents without fear of exposure or retaliation.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GB" sz="4000" b="0" i="0" dirty="0">
              <a:solidFill>
                <a:srgbClr val="ECECEC"/>
              </a:solidFill>
              <a:effectLst/>
              <a:latin typeface="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4000" b="0" i="0" dirty="0">
                <a:solidFill>
                  <a:srgbClr val="ECECEC"/>
                </a:solidFill>
                <a:effectLst/>
                <a:latin typeface=""/>
              </a:rPr>
              <a:t>Current safety measures often fail to effectively leverage technology and community efforts to create safer spaces for women.</a:t>
            </a:r>
            <a:endParaRPr lang="en-US" sz="4000" dirty="0">
              <a:solidFill>
                <a:schemeClr val="bg1"/>
              </a:solidFill>
              <a:latin typeface="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D3941-A0AD-F9F9-E1A2-27A8142EF0B7}"/>
              </a:ext>
            </a:extLst>
          </p:cNvPr>
          <p:cNvSpPr txBox="1"/>
          <p:nvPr/>
        </p:nvSpPr>
        <p:spPr>
          <a:xfrm>
            <a:off x="17505677" y="94869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"/>
              </a:rPr>
              <a:t>5</a:t>
            </a:r>
            <a:endParaRPr lang="en-PK" sz="3200" dirty="0">
              <a:solidFill>
                <a:schemeClr val="bg1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3887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7"/>
          <p:cNvGrpSpPr/>
          <p:nvPr/>
        </p:nvGrpSpPr>
        <p:grpSpPr>
          <a:xfrm>
            <a:off x="765443" y="1836320"/>
            <a:ext cx="1042538" cy="47625"/>
            <a:chOff x="0" y="0"/>
            <a:chExt cx="274578" cy="12543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274578" cy="12543"/>
            </a:xfrm>
            <a:custGeom>
              <a:avLst/>
              <a:gdLst/>
              <a:ahLst/>
              <a:cxnLst/>
              <a:rect l="l" t="t" r="r" b="b"/>
              <a:pathLst>
                <a:path w="274578" h="12543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K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765443" y="1024184"/>
            <a:ext cx="4857337" cy="65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Challenges Faced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782106" y="4486930"/>
            <a:ext cx="1576633" cy="52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9"/>
              </a:lnSpc>
              <a:spcBef>
                <a:spcPct val="0"/>
              </a:spcBef>
            </a:pPr>
            <a:r>
              <a:rPr lang="en-US" sz="1506" dirty="0">
                <a:solidFill>
                  <a:srgbClr val="FFFFFF"/>
                </a:solidFill>
                <a:latin typeface="Poppins Bold"/>
              </a:rPr>
              <a:t>Workplace Harassment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4089132" y="4613384"/>
            <a:ext cx="1576633" cy="256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9"/>
              </a:lnSpc>
              <a:spcBef>
                <a:spcPct val="0"/>
              </a:spcBef>
            </a:pPr>
            <a:r>
              <a:rPr lang="en-US" sz="1506" dirty="0">
                <a:solidFill>
                  <a:srgbClr val="FFFFFF"/>
                </a:solidFill>
                <a:latin typeface="Poppins Bold"/>
              </a:rPr>
              <a:t>Sexual assault 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6120522" y="4613384"/>
            <a:ext cx="1576633" cy="256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9"/>
              </a:lnSpc>
              <a:spcBef>
                <a:spcPct val="0"/>
              </a:spcBef>
            </a:pPr>
            <a:r>
              <a:rPr lang="en-US" sz="151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road stalking</a:t>
            </a:r>
          </a:p>
        </p:txBody>
      </p:sp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7300EEF2-F8FC-A110-9784-D10279D9DCF6}"/>
              </a:ext>
            </a:extLst>
          </p:cNvPr>
          <p:cNvGraphicFramePr/>
          <p:nvPr/>
        </p:nvGraphicFramePr>
        <p:xfrm>
          <a:off x="631021" y="1783528"/>
          <a:ext cx="4154439" cy="2979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1EFD3F8A-D9EC-1C77-39FB-8849D263D3A2}"/>
              </a:ext>
            </a:extLst>
          </p:cNvPr>
          <p:cNvGraphicFramePr/>
          <p:nvPr/>
        </p:nvGraphicFramePr>
        <p:xfrm>
          <a:off x="2777042" y="1744914"/>
          <a:ext cx="4154439" cy="2979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0" name="Chart 59">
            <a:extLst>
              <a:ext uri="{FF2B5EF4-FFF2-40B4-BE49-F238E27FC236}">
                <a16:creationId xmlns:a16="http://schemas.microsoft.com/office/drawing/2014/main" id="{7DAFA3A0-43DE-02B1-663C-3C9C4CCF93DA}"/>
              </a:ext>
            </a:extLst>
          </p:cNvPr>
          <p:cNvGraphicFramePr/>
          <p:nvPr/>
        </p:nvGraphicFramePr>
        <p:xfrm>
          <a:off x="4964161" y="1761472"/>
          <a:ext cx="4154439" cy="2979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2A9E62C9-A6C6-FE02-FA00-F3A46E43DBC4}"/>
              </a:ext>
            </a:extLst>
          </p:cNvPr>
          <p:cNvSpPr txBox="1"/>
          <p:nvPr/>
        </p:nvSpPr>
        <p:spPr>
          <a:xfrm>
            <a:off x="2162159" y="3276159"/>
            <a:ext cx="13351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93%</a:t>
            </a:r>
            <a:endParaRPr lang="en-PK" sz="26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FD047C9-4F6D-3CD7-AF8A-F7DC60235C7A}"/>
              </a:ext>
            </a:extLst>
          </p:cNvPr>
          <p:cNvSpPr txBox="1"/>
          <p:nvPr/>
        </p:nvSpPr>
        <p:spPr>
          <a:xfrm>
            <a:off x="4281382" y="3226543"/>
            <a:ext cx="9760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53%</a:t>
            </a:r>
            <a:endParaRPr lang="en-PK" sz="26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436865-9542-F7F1-F340-D74BBE7F1E15}"/>
              </a:ext>
            </a:extLst>
          </p:cNvPr>
          <p:cNvSpPr txBox="1"/>
          <p:nvPr/>
        </p:nvSpPr>
        <p:spPr>
          <a:xfrm>
            <a:off x="6476118" y="3222428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72%</a:t>
            </a:r>
            <a:endParaRPr lang="en-PK" sz="26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C0EE4E-9148-37FA-E790-166A7118D445}"/>
              </a:ext>
            </a:extLst>
          </p:cNvPr>
          <p:cNvSpPr txBox="1"/>
          <p:nvPr/>
        </p:nvSpPr>
        <p:spPr>
          <a:xfrm>
            <a:off x="765443" y="5224298"/>
            <a:ext cx="896902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ECECEC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Harassment</a:t>
            </a:r>
            <a:endParaRPr lang="en-GB" sz="2400" b="0" i="0" dirty="0">
              <a:solidFill>
                <a:srgbClr val="ECECEC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1" algn="l"/>
            <a:r>
              <a:rPr lang="en-GB" sz="2800" b="0" i="0" dirty="0">
                <a:solidFill>
                  <a:srgbClr val="ECECEC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Frequent encounters in public and private spaces.</a:t>
            </a:r>
          </a:p>
          <a:p>
            <a:pPr lvl="1" algn="l"/>
            <a:endParaRPr lang="en-GB" sz="2400" b="0" i="0" dirty="0">
              <a:solidFill>
                <a:srgbClr val="ECECEC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ECECEC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Physical Assault</a:t>
            </a:r>
            <a:endParaRPr lang="en-GB" sz="2400" b="0" i="0" dirty="0">
              <a:solidFill>
                <a:srgbClr val="ECECEC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1" algn="l"/>
            <a:r>
              <a:rPr lang="en-GB" sz="2800" b="0" i="0" dirty="0">
                <a:solidFill>
                  <a:srgbClr val="ECECEC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High risk of physical harm in various settings.</a:t>
            </a:r>
          </a:p>
          <a:p>
            <a:pPr lvl="1" algn="l"/>
            <a:endParaRPr lang="en-GB" sz="2400" b="0" i="0" dirty="0">
              <a:solidFill>
                <a:srgbClr val="ECECEC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ECECEC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Inadequate Safety Solutions</a:t>
            </a:r>
            <a:endParaRPr lang="en-GB" sz="2400" b="0" i="0" dirty="0">
              <a:solidFill>
                <a:srgbClr val="ECECEC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1" algn="l"/>
            <a:r>
              <a:rPr lang="en-GB" sz="2800" b="0" i="0" dirty="0">
                <a:solidFill>
                  <a:srgbClr val="ECECEC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Lack of comprehensive tools and effective community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K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7" name="Picture 6" descr="A person holding a person's shoulder">
            <a:extLst>
              <a:ext uri="{FF2B5EF4-FFF2-40B4-BE49-F238E27FC236}">
                <a16:creationId xmlns:a16="http://schemas.microsoft.com/office/drawing/2014/main" id="{4F973E4E-32F1-8304-CC7D-CBEB338986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9552" y="2026431"/>
            <a:ext cx="4050364" cy="232112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228600">
              <a:srgbClr val="FF00E6">
                <a:alpha val="40000"/>
              </a:srgbClr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 descr="A person covering her face with her hands&#10;&#10;Description automatically generated">
            <a:extLst>
              <a:ext uri="{FF2B5EF4-FFF2-40B4-BE49-F238E27FC236}">
                <a16:creationId xmlns:a16="http://schemas.microsoft.com/office/drawing/2014/main" id="{DC82E3E3-15B6-4E57-765A-6340008FC2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9552" y="4991100"/>
            <a:ext cx="4000500" cy="253877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228600">
              <a:srgbClr val="FF00E6">
                <a:alpha val="40000"/>
              </a:srgbClr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1A94E5-411A-8781-D813-EFB106288A10}"/>
              </a:ext>
            </a:extLst>
          </p:cNvPr>
          <p:cNvSpPr txBox="1"/>
          <p:nvPr/>
        </p:nvSpPr>
        <p:spPr>
          <a:xfrm>
            <a:off x="17505677" y="94869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"/>
              </a:rPr>
              <a:t>6</a:t>
            </a:r>
            <a:endParaRPr lang="en-PK" sz="3200" dirty="0">
              <a:solidFill>
                <a:schemeClr val="bg1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213262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07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332A35-D2C1-E84F-F4B5-5D23C8FA5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998" cy="10286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905488" y="5053910"/>
            <a:ext cx="4800600" cy="2285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561713" y="1560705"/>
            <a:ext cx="10287005" cy="71655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871" y="1286679"/>
            <a:ext cx="16600536" cy="78133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4C342-243A-B330-E4CA-FCD1EC7CC2AC}"/>
              </a:ext>
            </a:extLst>
          </p:cNvPr>
          <p:cNvSpPr txBox="1"/>
          <p:nvPr/>
        </p:nvSpPr>
        <p:spPr>
          <a:xfrm>
            <a:off x="1481533" y="4606774"/>
            <a:ext cx="14865444" cy="38850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0000" b="1" kern="1200" dirty="0">
                <a:solidFill>
                  <a:schemeClr val="tx1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Requirements Gathering Methodology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86014" y="5049188"/>
            <a:ext cx="4800600" cy="2285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2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AB6065-7C02-551A-0CBD-68B28783C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BEF8F4-EC23-DC24-3942-0BC7AC651C84}"/>
              </a:ext>
            </a:extLst>
          </p:cNvPr>
          <p:cNvSpPr txBox="1"/>
          <p:nvPr/>
        </p:nvSpPr>
        <p:spPr>
          <a:xfrm>
            <a:off x="1596886" y="726156"/>
            <a:ext cx="1508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Requirements Elicitation Techniques Followed</a:t>
            </a:r>
            <a:endParaRPr lang="en-PK" sz="54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4D5395-021D-57F0-466E-7DDEF008330E}"/>
              </a:ext>
            </a:extLst>
          </p:cNvPr>
          <p:cNvSpPr txBox="1"/>
          <p:nvPr/>
        </p:nvSpPr>
        <p:spPr>
          <a:xfrm>
            <a:off x="17505677" y="94869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"/>
              </a:rPr>
              <a:t>8</a:t>
            </a:r>
            <a:endParaRPr lang="en-PK" sz="3200" dirty="0">
              <a:solidFill>
                <a:schemeClr val="bg1"/>
              </a:solidFill>
              <a:latin typeface=""/>
            </a:endParaRPr>
          </a:p>
        </p:txBody>
      </p:sp>
      <p:pic>
        <p:nvPicPr>
          <p:cNvPr id="7" name="Picture 6" descr="A map with many colored circles">
            <a:extLst>
              <a:ext uri="{FF2B5EF4-FFF2-40B4-BE49-F238E27FC236}">
                <a16:creationId xmlns:a16="http://schemas.microsoft.com/office/drawing/2014/main" id="{F0349967-006D-BBDC-2AEC-3864A1CFE2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2781300"/>
            <a:ext cx="6651556" cy="3581400"/>
          </a:xfrm>
          <a:prstGeom prst="rect">
            <a:avLst/>
          </a:prstGeom>
        </p:spPr>
      </p:pic>
      <p:graphicFrame>
        <p:nvGraphicFramePr>
          <p:cNvPr id="9" name="TextBox 5">
            <a:extLst>
              <a:ext uri="{FF2B5EF4-FFF2-40B4-BE49-F238E27FC236}">
                <a16:creationId xmlns:a16="http://schemas.microsoft.com/office/drawing/2014/main" id="{3B79E034-CFD4-7F96-AAE5-0A0B05099D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5668070"/>
              </p:ext>
            </p:extLst>
          </p:nvPr>
        </p:nvGraphicFramePr>
        <p:xfrm>
          <a:off x="381000" y="2012835"/>
          <a:ext cx="8534400" cy="5880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 descr="A map with many circles&#10;&#10;Description automatically generated">
            <a:extLst>
              <a:ext uri="{FF2B5EF4-FFF2-40B4-BE49-F238E27FC236}">
                <a16:creationId xmlns:a16="http://schemas.microsoft.com/office/drawing/2014/main" id="{39E64001-BC07-EA40-6AF5-250D347C89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765403"/>
            <a:ext cx="6738937" cy="35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1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07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D52601-42FA-AF54-D287-9B6420233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998" cy="10286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905488" y="5053910"/>
            <a:ext cx="4800600" cy="2285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561713" y="1560705"/>
            <a:ext cx="10287005" cy="71655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871" y="1286679"/>
            <a:ext cx="16600536" cy="78133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F1674B-1E4C-5CC4-37BD-569CB7336DA2}"/>
              </a:ext>
            </a:extLst>
          </p:cNvPr>
          <p:cNvSpPr txBox="1"/>
          <p:nvPr/>
        </p:nvSpPr>
        <p:spPr>
          <a:xfrm>
            <a:off x="1481533" y="4606774"/>
            <a:ext cx="14865444" cy="38850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0000" b="1" kern="1200" dirty="0">
                <a:solidFill>
                  <a:schemeClr val="tx1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Requirements Specifications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86014" y="5049188"/>
            <a:ext cx="4800600" cy="2285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4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581</Words>
  <Application>Microsoft Office PowerPoint</Application>
  <PresentationFormat>Custom</PresentationFormat>
  <Paragraphs>194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Open Sans Light</vt:lpstr>
      <vt:lpstr>Calibri Light</vt:lpstr>
      <vt:lpstr>Poppins Bold</vt:lpstr>
      <vt:lpstr>Arial</vt:lpstr>
      <vt:lpstr>Calibri</vt:lpstr>
      <vt:lpstr>Aptos</vt:lpstr>
      <vt:lpstr>Poppins</vt:lpstr>
      <vt:lpstr>Office Theme</vt:lpstr>
      <vt:lpstr>Office Theme</vt:lpstr>
      <vt:lpstr>PowerPoint Presentation</vt:lpstr>
      <vt:lpstr>PowerPoint Presentation</vt:lpstr>
      <vt:lpstr>Evaluation Criteria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Mockups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Text Magic Studio Magic Design for Presentations L&amp;P</dc:title>
  <dc:creator>Abdullah khan</dc:creator>
  <cp:lastModifiedBy>u2021429</cp:lastModifiedBy>
  <cp:revision>87</cp:revision>
  <dcterms:created xsi:type="dcterms:W3CDTF">2006-08-16T00:00:00Z</dcterms:created>
  <dcterms:modified xsi:type="dcterms:W3CDTF">2024-10-16T18:52:31Z</dcterms:modified>
  <dc:identifier>DAGEQ6D24S0</dc:identifier>
</cp:coreProperties>
</file>