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17">
          <p15:clr>
            <a:srgbClr val="A4A3A4"/>
          </p15:clr>
        </p15:guide>
        <p15:guide id="2" pos="657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jmSlWQBWTcI5PQwikhvXV4YjZW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17" orient="horz"/>
        <p:guide pos="65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b6c8d58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15b6c8d58f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cf39a41d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14cf39a41d6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cf39a41d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14cf39a41d6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7006" y="5708679"/>
            <a:ext cx="2195698" cy="74886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4558107" y="2499743"/>
            <a:ext cx="4254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Aplicação do uso de Threads</a:t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751299" y="3945305"/>
            <a:ext cx="4061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Ana Cristina</a:t>
            </a:r>
            <a:br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pt-BR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Julio Cesar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Mateus Nosse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Professor 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Fernando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r>
              <a:rPr b="0" i="0" lang="pt-BR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b="0" i="0" lang="pt-BR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/2022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211600" y="1022122"/>
            <a:ext cx="4601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Trabalho 2 </a:t>
            </a: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65DSD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23653"/>
          <a:stretch/>
        </p:blipFill>
        <p:spPr>
          <a:xfrm flipH="1" rot="10800000">
            <a:off x="-396552" y="188640"/>
            <a:ext cx="4449092" cy="6696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5">
            <a:alphaModFix/>
          </a:blip>
          <a:srcRect b="0" l="0" r="0" t="92210"/>
          <a:stretch/>
        </p:blipFill>
        <p:spPr>
          <a:xfrm flipH="1">
            <a:off x="3779912" y="0"/>
            <a:ext cx="5904657" cy="906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393549" y="333523"/>
            <a:ext cx="6192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Recapitulando a ideia geral do projeto 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971600" y="1700808"/>
            <a:ext cx="59046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ideia geral do projeto se baseia na simulação de um sistema de 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trânsito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utilizando Threads e estruturas que visam auxiliar em possíveis problemas relacionados 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à concorrência, como monitores e semáforos.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0" i="0" sz="1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Google Shape;100;p2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989325" y="2613433"/>
            <a:ext cx="568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Implementação</a:t>
            </a:r>
            <a:r>
              <a:rPr b="1" i="0" lang="pt-BR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1: 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solução com o problema </a:t>
            </a:r>
            <a:b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usando Semaphore.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7" name="Google Shape;10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"/>
          <p:cNvSpPr txBox="1"/>
          <p:nvPr/>
        </p:nvSpPr>
        <p:spPr>
          <a:xfrm>
            <a:off x="393550" y="333525"/>
            <a:ext cx="8307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Implementação</a:t>
            </a:r>
            <a:r>
              <a:rPr b="1" i="0" lang="pt-BR" sz="3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do projeto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9" name="Google Shape;109;p4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1329075" y="1361025"/>
            <a:ext cx="5103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Verdana"/>
                <a:ea typeface="Verdana"/>
                <a:cs typeface="Verdana"/>
                <a:sym typeface="Verdana"/>
              </a:rPr>
              <a:t>Por conta das 2 possibilidades de lidar com a concorrência, o projeto possui 2 implementações que se diferenciam na maneira de tratar o problema do trânsito.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982237" y="3217717"/>
            <a:ext cx="568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Implementação</a:t>
            </a:r>
            <a:r>
              <a:rPr b="1" i="0" lang="pt-BR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1" i="0" lang="pt-BR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solução com o problema</a:t>
            </a:r>
            <a:b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usando Monitor.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b6c8d58fb_0_0"/>
          <p:cNvSpPr txBox="1"/>
          <p:nvPr/>
        </p:nvSpPr>
        <p:spPr>
          <a:xfrm>
            <a:off x="393549" y="333523"/>
            <a:ext cx="6192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Funcionamento geral:</a:t>
            </a:r>
            <a:b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Caminhada do carro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7" name="Google Shape;117;g15b6c8d58fb_0_0"/>
          <p:cNvSpPr txBox="1"/>
          <p:nvPr/>
        </p:nvSpPr>
        <p:spPr>
          <a:xfrm>
            <a:off x="971600" y="1700808"/>
            <a:ext cx="590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g15b6c8d58fb_0_0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g15b6c8d58f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15b6c8d58f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8744" y="1876020"/>
            <a:ext cx="6879807" cy="41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cf39a41d6_0_2"/>
          <p:cNvSpPr txBox="1"/>
          <p:nvPr/>
        </p:nvSpPr>
        <p:spPr>
          <a:xfrm>
            <a:off x="393549" y="333523"/>
            <a:ext cx="6192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Funcionamento geral:</a:t>
            </a:r>
            <a:b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Cruzamentos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6" name="Google Shape;126;g14cf39a41d6_0_2"/>
          <p:cNvSpPr txBox="1"/>
          <p:nvPr/>
        </p:nvSpPr>
        <p:spPr>
          <a:xfrm>
            <a:off x="971600" y="1700808"/>
            <a:ext cx="590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g14cf39a41d6_0_2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g14cf39a41d6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14cf39a41d6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5194" y="1773258"/>
            <a:ext cx="6879807" cy="41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cf39a41d6_0_9"/>
          <p:cNvSpPr txBox="1"/>
          <p:nvPr/>
        </p:nvSpPr>
        <p:spPr>
          <a:xfrm>
            <a:off x="393549" y="333523"/>
            <a:ext cx="6192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Padrões de projeto envolvidos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" name="Google Shape;135;g14cf39a41d6_0_9"/>
          <p:cNvSpPr txBox="1"/>
          <p:nvPr/>
        </p:nvSpPr>
        <p:spPr>
          <a:xfrm>
            <a:off x="971600" y="1700808"/>
            <a:ext cx="590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6" name="Google Shape;136;g14cf39a41d6_0_9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g14cf39a41d6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14cf39a41d6_0_9"/>
          <p:cNvSpPr txBox="1"/>
          <p:nvPr/>
        </p:nvSpPr>
        <p:spPr>
          <a:xfrm>
            <a:off x="971600" y="1700800"/>
            <a:ext cx="51036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Strategy</a:t>
            </a:r>
            <a:r>
              <a:rPr b="1"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Utilizado para selecionar o caminho que o carro vai seguir, além da ação de movimentar o veículo.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Abstract Factory: 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Utilizado para intercalar entre a lógica utilizando semáforos e monitores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Observer: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Utilizado para atualizar a interface gráfica com as movimentações ocorridas no sistema.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Singleton: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Utilizado para armazenar e ter 1 única instância de informações relevantes do sistema.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 txBox="1"/>
          <p:nvPr/>
        </p:nvSpPr>
        <p:spPr>
          <a:xfrm>
            <a:off x="4644008" y="836712"/>
            <a:ext cx="61926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Obrigado</a:t>
            </a:r>
            <a:endParaRPr b="1" i="0" sz="4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4751513" y="1986453"/>
            <a:ext cx="3780927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17"/>
          <p:cNvPicPr preferRelativeResize="0"/>
          <p:nvPr/>
        </p:nvPicPr>
        <p:blipFill rotWithShape="1">
          <a:blip r:embed="rId4">
            <a:alphaModFix/>
          </a:blip>
          <a:srcRect b="0" l="0" r="0" t="23653"/>
          <a:stretch/>
        </p:blipFill>
        <p:spPr>
          <a:xfrm flipH="1" rot="10800000">
            <a:off x="-396552" y="188640"/>
            <a:ext cx="4449092" cy="6696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2016-08-30T17:34:40Z</dcterms:created>
  <dc:creator>Gabriela Colebrusco Peres</dc:creator>
</cp:coreProperties>
</file>