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5" r:id="rId4"/>
    <p:sldId id="257" r:id="rId5"/>
    <p:sldId id="258" r:id="rId6"/>
    <p:sldId id="259" r:id="rId7"/>
    <p:sldId id="262" r:id="rId8"/>
    <p:sldId id="260" r:id="rId9"/>
    <p:sldId id="261" r:id="rId10"/>
    <p:sldId id="267" r:id="rId11"/>
    <p:sldId id="266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58825-1A62-46DE-92E9-2C746214027D}" v="196" dt="2025-09-29T07:08:14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>
        <p:scale>
          <a:sx n="66" d="100"/>
          <a:sy n="66" d="100"/>
        </p:scale>
        <p:origin x="8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189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er Moes" userId="e42e4756-314e-4db3-8421-3bacefc01e0c" providerId="ADAL" clId="{E12B433F-03A2-4CC0-A2E6-B3FC8768B2CB}"/>
    <pc:docChg chg="undo redo custSel addSld delSld modSld">
      <pc:chgData name="Casper Moes" userId="e42e4756-314e-4db3-8421-3bacefc01e0c" providerId="ADAL" clId="{E12B433F-03A2-4CC0-A2E6-B3FC8768B2CB}" dt="2025-09-29T09:40:45.047" v="7417" actId="47"/>
      <pc:docMkLst>
        <pc:docMk/>
      </pc:docMkLst>
      <pc:sldChg chg="addSp delSp modSp mod">
        <pc:chgData name="Casper Moes" userId="e42e4756-314e-4db3-8421-3bacefc01e0c" providerId="ADAL" clId="{E12B433F-03A2-4CC0-A2E6-B3FC8768B2CB}" dt="2025-09-28T13:01:48.805" v="7367" actId="1076"/>
        <pc:sldMkLst>
          <pc:docMk/>
          <pc:sldMk cId="2004983492" sldId="256"/>
        </pc:sldMkLst>
        <pc:spChg chg="mod">
          <ac:chgData name="Casper Moes" userId="e42e4756-314e-4db3-8421-3bacefc01e0c" providerId="ADAL" clId="{E12B433F-03A2-4CC0-A2E6-B3FC8768B2CB}" dt="2025-09-28T13:01:48.805" v="7367" actId="1076"/>
          <ac:spMkLst>
            <pc:docMk/>
            <pc:sldMk cId="2004983492" sldId="256"/>
            <ac:spMk id="2" creationId="{0EBD7A02-E54D-BC7B-B156-CC2BC3B24009}"/>
          </ac:spMkLst>
        </pc:spChg>
        <pc:spChg chg="mod">
          <ac:chgData name="Casper Moes" userId="e42e4756-314e-4db3-8421-3bacefc01e0c" providerId="ADAL" clId="{E12B433F-03A2-4CC0-A2E6-B3FC8768B2CB}" dt="2025-09-28T13:01:48.805" v="7367" actId="1076"/>
          <ac:spMkLst>
            <pc:docMk/>
            <pc:sldMk cId="2004983492" sldId="256"/>
            <ac:spMk id="3" creationId="{12535589-5251-0167-B86F-52EC5F234937}"/>
          </ac:spMkLst>
        </pc:spChg>
        <pc:spChg chg="add del">
          <ac:chgData name="Casper Moes" userId="e42e4756-314e-4db3-8421-3bacefc01e0c" providerId="ADAL" clId="{E12B433F-03A2-4CC0-A2E6-B3FC8768B2CB}" dt="2025-09-28T12:46:59.044" v="7279" actId="478"/>
          <ac:spMkLst>
            <pc:docMk/>
            <pc:sldMk cId="2004983492" sldId="256"/>
            <ac:spMk id="6" creationId="{0871DAE3-C539-3E02-BE85-544A29418FA3}"/>
          </ac:spMkLst>
        </pc:spChg>
        <pc:spChg chg="add">
          <ac:chgData name="Casper Moes" userId="e42e4756-314e-4db3-8421-3bacefc01e0c" providerId="ADAL" clId="{E12B433F-03A2-4CC0-A2E6-B3FC8768B2CB}" dt="2025-09-28T12:54:51.697" v="7302"/>
          <ac:spMkLst>
            <pc:docMk/>
            <pc:sldMk cId="2004983492" sldId="256"/>
            <ac:spMk id="7" creationId="{3C87EFB7-5E5D-4165-1E3C-670E2049CD10}"/>
          </ac:spMkLst>
        </pc:spChg>
        <pc:picChg chg="add del mod">
          <ac:chgData name="Casper Moes" userId="e42e4756-314e-4db3-8421-3bacefc01e0c" providerId="ADAL" clId="{E12B433F-03A2-4CC0-A2E6-B3FC8768B2CB}" dt="2025-09-28T13:01:43.053" v="7366" actId="1076"/>
          <ac:picMkLst>
            <pc:docMk/>
            <pc:sldMk cId="2004983492" sldId="256"/>
            <ac:picMk id="4" creationId="{F1D6E750-73EE-2BE4-C0F9-8AE6E3A7C0C5}"/>
          </ac:picMkLst>
        </pc:picChg>
        <pc:picChg chg="add mod">
          <ac:chgData name="Casper Moes" userId="e42e4756-314e-4db3-8421-3bacefc01e0c" providerId="ADAL" clId="{E12B433F-03A2-4CC0-A2E6-B3FC8768B2CB}" dt="2025-09-28T12:48:36.104" v="7301" actId="1076"/>
          <ac:picMkLst>
            <pc:docMk/>
            <pc:sldMk cId="2004983492" sldId="256"/>
            <ac:picMk id="5" creationId="{07229F93-34A1-BD95-43A0-6110F9F35C84}"/>
          </ac:picMkLst>
        </pc:picChg>
        <pc:picChg chg="add del mod">
          <ac:chgData name="Casper Moes" userId="e42e4756-314e-4db3-8421-3bacefc01e0c" providerId="ADAL" clId="{E12B433F-03A2-4CC0-A2E6-B3FC8768B2CB}" dt="2025-09-28T12:04:20.070" v="5918" actId="478"/>
          <ac:picMkLst>
            <pc:docMk/>
            <pc:sldMk cId="2004983492" sldId="256"/>
            <ac:picMk id="8194" creationId="{6A367E5D-FD6F-EECB-F13D-2F64BA475E1F}"/>
          </ac:picMkLst>
        </pc:picChg>
        <pc:picChg chg="add del mod">
          <ac:chgData name="Casper Moes" userId="e42e4756-314e-4db3-8421-3bacefc01e0c" providerId="ADAL" clId="{E12B433F-03A2-4CC0-A2E6-B3FC8768B2CB}" dt="2025-09-28T12:04:22.872" v="5921" actId="478"/>
          <ac:picMkLst>
            <pc:docMk/>
            <pc:sldMk cId="2004983492" sldId="256"/>
            <ac:picMk id="8196" creationId="{36795D20-F888-4DA0-3907-BEFFEDA2FF2D}"/>
          </ac:picMkLst>
        </pc:picChg>
        <pc:picChg chg="add mod">
          <ac:chgData name="Casper Moes" userId="e42e4756-314e-4db3-8421-3bacefc01e0c" providerId="ADAL" clId="{E12B433F-03A2-4CC0-A2E6-B3FC8768B2CB}" dt="2025-09-28T12:48:19.736" v="7284" actId="1076"/>
          <ac:picMkLst>
            <pc:docMk/>
            <pc:sldMk cId="2004983492" sldId="256"/>
            <ac:picMk id="8198" creationId="{74CBEDEA-2804-4C1F-7064-5235F04D89B7}"/>
          </ac:picMkLst>
        </pc:picChg>
      </pc:sldChg>
      <pc:sldChg chg="addSp delSp modSp mod">
        <pc:chgData name="Casper Moes" userId="e42e4756-314e-4db3-8421-3bacefc01e0c" providerId="ADAL" clId="{E12B433F-03A2-4CC0-A2E6-B3FC8768B2CB}" dt="2025-09-28T12:43:59.787" v="7273" actId="113"/>
        <pc:sldMkLst>
          <pc:docMk/>
          <pc:sldMk cId="1655835912" sldId="257"/>
        </pc:sldMkLst>
        <pc:spChg chg="mod">
          <ac:chgData name="Casper Moes" userId="e42e4756-314e-4db3-8421-3bacefc01e0c" providerId="ADAL" clId="{E12B433F-03A2-4CC0-A2E6-B3FC8768B2CB}" dt="2025-09-28T10:09:46.506" v="1079" actId="207"/>
          <ac:spMkLst>
            <pc:docMk/>
            <pc:sldMk cId="1655835912" sldId="257"/>
            <ac:spMk id="2" creationId="{982C7A74-FCBD-CDBF-1B8A-8C84099DF1D5}"/>
          </ac:spMkLst>
        </pc:spChg>
        <pc:spChg chg="mod">
          <ac:chgData name="Casper Moes" userId="e42e4756-314e-4db3-8421-3bacefc01e0c" providerId="ADAL" clId="{E12B433F-03A2-4CC0-A2E6-B3FC8768B2CB}" dt="2025-09-28T12:43:59.787" v="7273" actId="113"/>
          <ac:spMkLst>
            <pc:docMk/>
            <pc:sldMk cId="1655835912" sldId="257"/>
            <ac:spMk id="3" creationId="{CA8CB1B6-68CD-B3BF-D380-38AC567F0527}"/>
          </ac:spMkLst>
        </pc:spChg>
        <pc:picChg chg="add mod">
          <ac:chgData name="Casper Moes" userId="e42e4756-314e-4db3-8421-3bacefc01e0c" providerId="ADAL" clId="{E12B433F-03A2-4CC0-A2E6-B3FC8768B2CB}" dt="2025-09-28T12:00:29.414" v="5858"/>
          <ac:picMkLst>
            <pc:docMk/>
            <pc:sldMk cId="1655835912" sldId="257"/>
            <ac:picMk id="4" creationId="{CF8E1C11-101F-046A-B87C-09DD40BCF750}"/>
          </ac:picMkLst>
        </pc:picChg>
        <pc:picChg chg="add mod">
          <ac:chgData name="Casper Moes" userId="e42e4756-314e-4db3-8421-3bacefc01e0c" providerId="ADAL" clId="{E12B433F-03A2-4CC0-A2E6-B3FC8768B2CB}" dt="2025-09-28T12:05:11.713" v="5930" actId="1076"/>
          <ac:picMkLst>
            <pc:docMk/>
            <pc:sldMk cId="1655835912" sldId="257"/>
            <ac:picMk id="6" creationId="{C22713FD-1207-D12D-3168-CA9F61B2BAE1}"/>
          </ac:picMkLst>
        </pc:picChg>
        <pc:picChg chg="add del mod">
          <ac:chgData name="Casper Moes" userId="e42e4756-314e-4db3-8421-3bacefc01e0c" providerId="ADAL" clId="{E12B433F-03A2-4CC0-A2E6-B3FC8768B2CB}" dt="2025-09-28T12:00:29.148" v="5857" actId="478"/>
          <ac:picMkLst>
            <pc:docMk/>
            <pc:sldMk cId="1655835912" sldId="257"/>
            <ac:picMk id="4098" creationId="{AC3C0414-DFB8-CDE4-D4E1-70F326B0D9C7}"/>
          </ac:picMkLst>
        </pc:picChg>
        <pc:picChg chg="add">
          <ac:chgData name="Casper Moes" userId="e42e4756-314e-4db3-8421-3bacefc01e0c" providerId="ADAL" clId="{E12B433F-03A2-4CC0-A2E6-B3FC8768B2CB}" dt="2025-09-28T12:05:08.385" v="5928"/>
          <ac:picMkLst>
            <pc:docMk/>
            <pc:sldMk cId="1655835912" sldId="257"/>
            <ac:picMk id="4100" creationId="{21193274-1873-BED3-0E6F-98FA603A4E78}"/>
          </ac:picMkLst>
        </pc:picChg>
      </pc:sldChg>
      <pc:sldChg chg="addSp delSp modSp mod">
        <pc:chgData name="Casper Moes" userId="e42e4756-314e-4db3-8421-3bacefc01e0c" providerId="ADAL" clId="{E12B433F-03A2-4CC0-A2E6-B3FC8768B2CB}" dt="2025-09-28T12:44:02.248" v="7274" actId="113"/>
        <pc:sldMkLst>
          <pc:docMk/>
          <pc:sldMk cId="1661139771" sldId="258"/>
        </pc:sldMkLst>
        <pc:spChg chg="mod">
          <ac:chgData name="Casper Moes" userId="e42e4756-314e-4db3-8421-3bacefc01e0c" providerId="ADAL" clId="{E12B433F-03A2-4CC0-A2E6-B3FC8768B2CB}" dt="2025-09-28T12:44:02.248" v="7274" actId="113"/>
          <ac:spMkLst>
            <pc:docMk/>
            <pc:sldMk cId="1661139771" sldId="258"/>
            <ac:spMk id="4" creationId="{ACC5FBB7-A873-9C1A-E301-80B87B4EB1E8}"/>
          </ac:spMkLst>
        </pc:spChg>
        <pc:spChg chg="mod">
          <ac:chgData name="Casper Moes" userId="e42e4756-314e-4db3-8421-3bacefc01e0c" providerId="ADAL" clId="{E12B433F-03A2-4CC0-A2E6-B3FC8768B2CB}" dt="2025-09-28T10:17:30.217" v="1473" actId="20577"/>
          <ac:spMkLst>
            <pc:docMk/>
            <pc:sldMk cId="1661139771" sldId="258"/>
            <ac:spMk id="5" creationId="{C239A6A2-6758-6213-8325-3ECEAD1A589F}"/>
          </ac:spMkLst>
        </pc:spChg>
        <pc:spChg chg="mod">
          <ac:chgData name="Casper Moes" userId="e42e4756-314e-4db3-8421-3bacefc01e0c" providerId="ADAL" clId="{E12B433F-03A2-4CC0-A2E6-B3FC8768B2CB}" dt="2025-09-28T10:22:06.441" v="1719" actId="255"/>
          <ac:spMkLst>
            <pc:docMk/>
            <pc:sldMk cId="1661139771" sldId="258"/>
            <ac:spMk id="6" creationId="{1B170A4E-69D8-CF91-2536-740001567A96}"/>
          </ac:spMkLst>
        </pc:spChg>
        <pc:picChg chg="add del mod">
          <ac:chgData name="Casper Moes" userId="e42e4756-314e-4db3-8421-3bacefc01e0c" providerId="ADAL" clId="{E12B433F-03A2-4CC0-A2E6-B3FC8768B2CB}" dt="2025-09-28T10:15:34.769" v="1297" actId="478"/>
          <ac:picMkLst>
            <pc:docMk/>
            <pc:sldMk cId="1661139771" sldId="258"/>
            <ac:picMk id="3" creationId="{03835C0C-9C2A-A69E-AB93-C44EC4F95C6C}"/>
          </ac:picMkLst>
        </pc:picChg>
        <pc:picChg chg="add mod">
          <ac:chgData name="Casper Moes" userId="e42e4756-314e-4db3-8421-3bacefc01e0c" providerId="ADAL" clId="{E12B433F-03A2-4CC0-A2E6-B3FC8768B2CB}" dt="2025-09-28T10:15:39.670" v="1299" actId="1076"/>
          <ac:picMkLst>
            <pc:docMk/>
            <pc:sldMk cId="1661139771" sldId="258"/>
            <ac:picMk id="8" creationId="{F2A597F9-DF57-02F7-923E-B879F82A086C}"/>
          </ac:picMkLst>
        </pc:picChg>
        <pc:picChg chg="add mod modCrop">
          <ac:chgData name="Casper Moes" userId="e42e4756-314e-4db3-8421-3bacefc01e0c" providerId="ADAL" clId="{E12B433F-03A2-4CC0-A2E6-B3FC8768B2CB}" dt="2025-09-28T10:17:05.885" v="1422" actId="1076"/>
          <ac:picMkLst>
            <pc:docMk/>
            <pc:sldMk cId="1661139771" sldId="258"/>
            <ac:picMk id="10" creationId="{70F7A96D-699F-796F-9846-B7EA113A8032}"/>
          </ac:picMkLst>
        </pc:picChg>
        <pc:picChg chg="add mod">
          <ac:chgData name="Casper Moes" userId="e42e4756-314e-4db3-8421-3bacefc01e0c" providerId="ADAL" clId="{E12B433F-03A2-4CC0-A2E6-B3FC8768B2CB}" dt="2025-09-28T10:18:51.890" v="1485" actId="1076"/>
          <ac:picMkLst>
            <pc:docMk/>
            <pc:sldMk cId="1661139771" sldId="258"/>
            <ac:picMk id="12" creationId="{E2A51574-5623-7A4C-1AE9-A5AB683FDDCC}"/>
          </ac:picMkLst>
        </pc:picChg>
        <pc:picChg chg="add del mod">
          <ac:chgData name="Casper Moes" userId="e42e4756-314e-4db3-8421-3bacefc01e0c" providerId="ADAL" clId="{E12B433F-03A2-4CC0-A2E6-B3FC8768B2CB}" dt="2025-09-28T10:20:34.178" v="1570" actId="478"/>
          <ac:picMkLst>
            <pc:docMk/>
            <pc:sldMk cId="1661139771" sldId="258"/>
            <ac:picMk id="14" creationId="{D3ED89CD-D07E-1E81-945D-1E9E2A4D04A6}"/>
          </ac:picMkLst>
        </pc:picChg>
        <pc:picChg chg="add mod">
          <ac:chgData name="Casper Moes" userId="e42e4756-314e-4db3-8421-3bacefc01e0c" providerId="ADAL" clId="{E12B433F-03A2-4CC0-A2E6-B3FC8768B2CB}" dt="2025-09-28T10:20:38.402" v="1573" actId="1076"/>
          <ac:picMkLst>
            <pc:docMk/>
            <pc:sldMk cId="1661139771" sldId="258"/>
            <ac:picMk id="16" creationId="{270DC63E-6B4C-4347-52F2-D51D2B6BDEED}"/>
          </ac:picMkLst>
        </pc:picChg>
        <pc:picChg chg="add mod">
          <ac:chgData name="Casper Moes" userId="e42e4756-314e-4db3-8421-3bacefc01e0c" providerId="ADAL" clId="{E12B433F-03A2-4CC0-A2E6-B3FC8768B2CB}" dt="2025-09-28T12:00:26.018" v="5856" actId="1076"/>
          <ac:picMkLst>
            <pc:docMk/>
            <pc:sldMk cId="1661139771" sldId="258"/>
            <ac:picMk id="17" creationId="{5ED7094D-B2C0-3DF9-1389-8145A86D1E71}"/>
          </ac:picMkLst>
        </pc:picChg>
        <pc:picChg chg="add mod">
          <ac:chgData name="Casper Moes" userId="e42e4756-314e-4db3-8421-3bacefc01e0c" providerId="ADAL" clId="{E12B433F-03A2-4CC0-A2E6-B3FC8768B2CB}" dt="2025-09-28T12:05:14.336" v="5931"/>
          <ac:picMkLst>
            <pc:docMk/>
            <pc:sldMk cId="1661139771" sldId="258"/>
            <ac:picMk id="18" creationId="{5A0EBE72-D1BA-6775-CC3B-47A764D1A90D}"/>
          </ac:picMkLst>
        </pc:picChg>
      </pc:sldChg>
      <pc:sldChg chg="addSp delSp modSp mod">
        <pc:chgData name="Casper Moes" userId="e42e4756-314e-4db3-8421-3bacefc01e0c" providerId="ADAL" clId="{E12B433F-03A2-4CC0-A2E6-B3FC8768B2CB}" dt="2025-09-28T12:44:04.688" v="7275" actId="113"/>
        <pc:sldMkLst>
          <pc:docMk/>
          <pc:sldMk cId="230337379" sldId="259"/>
        </pc:sldMkLst>
        <pc:spChg chg="mod">
          <ac:chgData name="Casper Moes" userId="e42e4756-314e-4db3-8421-3bacefc01e0c" providerId="ADAL" clId="{E12B433F-03A2-4CC0-A2E6-B3FC8768B2CB}" dt="2025-09-28T12:44:04.688" v="7275" actId="113"/>
          <ac:spMkLst>
            <pc:docMk/>
            <pc:sldMk cId="230337379" sldId="259"/>
            <ac:spMk id="8" creationId="{2233D283-E5EA-410D-3047-E9E71078F657}"/>
          </ac:spMkLst>
        </pc:spChg>
        <pc:spChg chg="mod">
          <ac:chgData name="Casper Moes" userId="e42e4756-314e-4db3-8421-3bacefc01e0c" providerId="ADAL" clId="{E12B433F-03A2-4CC0-A2E6-B3FC8768B2CB}" dt="2025-09-28T11:29:04.876" v="2541" actId="404"/>
          <ac:spMkLst>
            <pc:docMk/>
            <pc:sldMk cId="230337379" sldId="259"/>
            <ac:spMk id="9" creationId="{78D840D3-10F2-00E2-5042-35EB4238D201}"/>
          </ac:spMkLst>
        </pc:spChg>
        <pc:spChg chg="add del">
          <ac:chgData name="Casper Moes" userId="e42e4756-314e-4db3-8421-3bacefc01e0c" providerId="ADAL" clId="{E12B433F-03A2-4CC0-A2E6-B3FC8768B2CB}" dt="2025-09-28T11:28:16.431" v="2512" actId="478"/>
          <ac:spMkLst>
            <pc:docMk/>
            <pc:sldMk cId="230337379" sldId="259"/>
            <ac:spMk id="13" creationId="{2253FEC0-87D9-AD98-9627-D5F70DA22527}"/>
          </ac:spMkLst>
        </pc:spChg>
        <pc:graphicFrameChg chg="add mod">
          <ac:chgData name="Casper Moes" userId="e42e4756-314e-4db3-8421-3bacefc01e0c" providerId="ADAL" clId="{E12B433F-03A2-4CC0-A2E6-B3FC8768B2CB}" dt="2025-09-28T11:27:39.688" v="2492" actId="12084"/>
          <ac:graphicFrameMkLst>
            <pc:docMk/>
            <pc:sldMk cId="230337379" sldId="259"/>
            <ac:graphicFrameMk id="12" creationId="{03084A74-4FB0-6608-9794-C6EDC225B2ED}"/>
          </ac:graphicFrameMkLst>
        </pc:graphicFrameChg>
        <pc:picChg chg="add del mod">
          <ac:chgData name="Casper Moes" userId="e42e4756-314e-4db3-8421-3bacefc01e0c" providerId="ADAL" clId="{E12B433F-03A2-4CC0-A2E6-B3FC8768B2CB}" dt="2025-09-28T11:28:54.250" v="2539" actId="1076"/>
          <ac:picMkLst>
            <pc:docMk/>
            <pc:sldMk cId="230337379" sldId="259"/>
            <ac:picMk id="3" creationId="{3CDF0EED-DD5D-C395-5766-E9F87001CBA4}"/>
          </ac:picMkLst>
        </pc:picChg>
        <pc:picChg chg="add del mod">
          <ac:chgData name="Casper Moes" userId="e42e4756-314e-4db3-8421-3bacefc01e0c" providerId="ADAL" clId="{E12B433F-03A2-4CC0-A2E6-B3FC8768B2CB}" dt="2025-09-28T10:25:55.408" v="2104" actId="478"/>
          <ac:picMkLst>
            <pc:docMk/>
            <pc:sldMk cId="230337379" sldId="259"/>
            <ac:picMk id="5" creationId="{B8669C32-DFFC-4AC6-DA97-A6F4153E5639}"/>
          </ac:picMkLst>
        </pc:picChg>
        <pc:picChg chg="add del mod ord">
          <ac:chgData name="Casper Moes" userId="e42e4756-314e-4db3-8421-3bacefc01e0c" providerId="ADAL" clId="{E12B433F-03A2-4CC0-A2E6-B3FC8768B2CB}" dt="2025-09-28T10:26:37.765" v="2121" actId="478"/>
          <ac:picMkLst>
            <pc:docMk/>
            <pc:sldMk cId="230337379" sldId="259"/>
            <ac:picMk id="7" creationId="{649C3FC7-BF13-8160-FAA8-38456FD1D828}"/>
          </ac:picMkLst>
        </pc:picChg>
        <pc:picChg chg="add mod">
          <ac:chgData name="Casper Moes" userId="e42e4756-314e-4db3-8421-3bacefc01e0c" providerId="ADAL" clId="{E12B433F-03A2-4CC0-A2E6-B3FC8768B2CB}" dt="2025-09-28T11:29:20.018" v="2546" actId="14861"/>
          <ac:picMkLst>
            <pc:docMk/>
            <pc:sldMk cId="230337379" sldId="259"/>
            <ac:picMk id="11" creationId="{B107090B-6DF7-6001-793D-58507D3453F6}"/>
          </ac:picMkLst>
        </pc:picChg>
        <pc:picChg chg="add mod">
          <ac:chgData name="Casper Moes" userId="e42e4756-314e-4db3-8421-3bacefc01e0c" providerId="ADAL" clId="{E12B433F-03A2-4CC0-A2E6-B3FC8768B2CB}" dt="2025-09-28T12:00:33.719" v="5859"/>
          <ac:picMkLst>
            <pc:docMk/>
            <pc:sldMk cId="230337379" sldId="259"/>
            <ac:picMk id="14" creationId="{91D06110-E25B-C4E8-3D1D-BAF777AA2B8D}"/>
          </ac:picMkLst>
        </pc:picChg>
        <pc:picChg chg="add mod">
          <ac:chgData name="Casper Moes" userId="e42e4756-314e-4db3-8421-3bacefc01e0c" providerId="ADAL" clId="{E12B433F-03A2-4CC0-A2E6-B3FC8768B2CB}" dt="2025-09-28T12:05:15.561" v="5932"/>
          <ac:picMkLst>
            <pc:docMk/>
            <pc:sldMk cId="230337379" sldId="259"/>
            <ac:picMk id="15" creationId="{23C0801D-42FC-E75B-725D-9C7E50661F95}"/>
          </ac:picMkLst>
        </pc:picChg>
      </pc:sldChg>
      <pc:sldChg chg="addSp delSp modSp new mod">
        <pc:chgData name="Casper Moes" userId="e42e4756-314e-4db3-8421-3bacefc01e0c" providerId="ADAL" clId="{E12B433F-03A2-4CC0-A2E6-B3FC8768B2CB}" dt="2025-09-28T14:18:09.630" v="7369" actId="1076"/>
        <pc:sldMkLst>
          <pc:docMk/>
          <pc:sldMk cId="922111965" sldId="260"/>
        </pc:sldMkLst>
        <pc:spChg chg="del mod">
          <ac:chgData name="Casper Moes" userId="e42e4756-314e-4db3-8421-3bacefc01e0c" providerId="ADAL" clId="{E12B433F-03A2-4CC0-A2E6-B3FC8768B2CB}" dt="2025-09-28T10:28:55.091" v="2182" actId="478"/>
          <ac:spMkLst>
            <pc:docMk/>
            <pc:sldMk cId="922111965" sldId="260"/>
            <ac:spMk id="2" creationId="{B4EF5762-6800-E76A-4817-04D88759795C}"/>
          </ac:spMkLst>
        </pc:spChg>
        <pc:spChg chg="mod">
          <ac:chgData name="Casper Moes" userId="e42e4756-314e-4db3-8421-3bacefc01e0c" providerId="ADAL" clId="{E12B433F-03A2-4CC0-A2E6-B3FC8768B2CB}" dt="2025-09-28T12:43:38.245" v="7263" actId="113"/>
          <ac:spMkLst>
            <pc:docMk/>
            <pc:sldMk cId="922111965" sldId="260"/>
            <ac:spMk id="3" creationId="{E1542D5A-7B1F-A82C-2C5C-B438B5B10DD4}"/>
          </ac:spMkLst>
        </pc:spChg>
        <pc:spChg chg="add mod">
          <ac:chgData name="Casper Moes" userId="e42e4756-314e-4db3-8421-3bacefc01e0c" providerId="ADAL" clId="{E12B433F-03A2-4CC0-A2E6-B3FC8768B2CB}" dt="2025-09-28T14:18:09.630" v="7369" actId="1076"/>
          <ac:spMkLst>
            <pc:docMk/>
            <pc:sldMk cId="922111965" sldId="260"/>
            <ac:spMk id="4" creationId="{5907A2E4-6045-BF95-0180-8B0A5F5739AD}"/>
          </ac:spMkLst>
        </pc:spChg>
        <pc:spChg chg="add mod">
          <ac:chgData name="Casper Moes" userId="e42e4756-314e-4db3-8421-3bacefc01e0c" providerId="ADAL" clId="{E12B433F-03A2-4CC0-A2E6-B3FC8768B2CB}" dt="2025-09-28T12:01:49.068" v="5876" actId="1076"/>
          <ac:spMkLst>
            <pc:docMk/>
            <pc:sldMk cId="922111965" sldId="260"/>
            <ac:spMk id="5" creationId="{1C684D6C-69D3-779F-A8F3-195A5E6155D6}"/>
          </ac:spMkLst>
        </pc:spChg>
        <pc:spChg chg="add mod">
          <ac:chgData name="Casper Moes" userId="e42e4756-314e-4db3-8421-3bacefc01e0c" providerId="ADAL" clId="{E12B433F-03A2-4CC0-A2E6-B3FC8768B2CB}" dt="2025-09-28T12:01:49.068" v="5876" actId="1076"/>
          <ac:spMkLst>
            <pc:docMk/>
            <pc:sldMk cId="922111965" sldId="260"/>
            <ac:spMk id="6" creationId="{BB5D68FB-94F6-A7C5-24A2-5FFF4D2C42C9}"/>
          </ac:spMkLst>
        </pc:spChg>
        <pc:spChg chg="add del mod">
          <ac:chgData name="Casper Moes" userId="e42e4756-314e-4db3-8421-3bacefc01e0c" providerId="ADAL" clId="{E12B433F-03A2-4CC0-A2E6-B3FC8768B2CB}" dt="2025-09-28T10:31:51.977" v="2223" actId="478"/>
          <ac:spMkLst>
            <pc:docMk/>
            <pc:sldMk cId="922111965" sldId="260"/>
            <ac:spMk id="7" creationId="{07C49789-EFC1-8129-B980-7531FA10E0E4}"/>
          </ac:spMkLst>
        </pc:spChg>
        <pc:spChg chg="add del mod">
          <ac:chgData name="Casper Moes" userId="e42e4756-314e-4db3-8421-3bacefc01e0c" providerId="ADAL" clId="{E12B433F-03A2-4CC0-A2E6-B3FC8768B2CB}" dt="2025-09-28T10:31:56.743" v="2226" actId="478"/>
          <ac:spMkLst>
            <pc:docMk/>
            <pc:sldMk cId="922111965" sldId="260"/>
            <ac:spMk id="8" creationId="{3F19D152-EC7F-6B78-D13F-8A004B4E766E}"/>
          </ac:spMkLst>
        </pc:spChg>
        <pc:spChg chg="add del mod">
          <ac:chgData name="Casper Moes" userId="e42e4756-314e-4db3-8421-3bacefc01e0c" providerId="ADAL" clId="{E12B433F-03A2-4CC0-A2E6-B3FC8768B2CB}" dt="2025-09-28T10:32:00.825" v="2229" actId="478"/>
          <ac:spMkLst>
            <pc:docMk/>
            <pc:sldMk cId="922111965" sldId="260"/>
            <ac:spMk id="9" creationId="{A6B5EC76-6C8E-962D-0E42-EA74452FB634}"/>
          </ac:spMkLst>
        </pc:spChg>
        <pc:spChg chg="add mod">
          <ac:chgData name="Casper Moes" userId="e42e4756-314e-4db3-8421-3bacefc01e0c" providerId="ADAL" clId="{E12B433F-03A2-4CC0-A2E6-B3FC8768B2CB}" dt="2025-09-28T12:01:49.068" v="5876" actId="1076"/>
          <ac:spMkLst>
            <pc:docMk/>
            <pc:sldMk cId="922111965" sldId="260"/>
            <ac:spMk id="10" creationId="{8C40CC53-8E3E-979C-83B8-2507DB956991}"/>
          </ac:spMkLst>
        </pc:spChg>
        <pc:spChg chg="add mod">
          <ac:chgData name="Casper Moes" userId="e42e4756-314e-4db3-8421-3bacefc01e0c" providerId="ADAL" clId="{E12B433F-03A2-4CC0-A2E6-B3FC8768B2CB}" dt="2025-09-28T12:01:49.068" v="5876" actId="1076"/>
          <ac:spMkLst>
            <pc:docMk/>
            <pc:sldMk cId="922111965" sldId="260"/>
            <ac:spMk id="11" creationId="{9B260D23-FBBB-B01C-8B04-E47B6C4E3737}"/>
          </ac:spMkLst>
        </pc:spChg>
        <pc:spChg chg="add mod">
          <ac:chgData name="Casper Moes" userId="e42e4756-314e-4db3-8421-3bacefc01e0c" providerId="ADAL" clId="{E12B433F-03A2-4CC0-A2E6-B3FC8768B2CB}" dt="2025-09-28T12:01:49.068" v="5876" actId="1076"/>
          <ac:spMkLst>
            <pc:docMk/>
            <pc:sldMk cId="922111965" sldId="260"/>
            <ac:spMk id="12" creationId="{502E82CD-CC53-72B1-E4EE-5DE868D3C36D}"/>
          </ac:spMkLst>
        </pc:spChg>
        <pc:spChg chg="add mod">
          <ac:chgData name="Casper Moes" userId="e42e4756-314e-4db3-8421-3bacefc01e0c" providerId="ADAL" clId="{E12B433F-03A2-4CC0-A2E6-B3FC8768B2CB}" dt="2025-09-28T10:36:38.030" v="2416" actId="20577"/>
          <ac:spMkLst>
            <pc:docMk/>
            <pc:sldMk cId="922111965" sldId="260"/>
            <ac:spMk id="18" creationId="{79C0D50B-A649-AF74-55A7-B1C76D7DC5D3}"/>
          </ac:spMkLst>
        </pc:spChg>
        <pc:spChg chg="add mod">
          <ac:chgData name="Casper Moes" userId="e42e4756-314e-4db3-8421-3bacefc01e0c" providerId="ADAL" clId="{E12B433F-03A2-4CC0-A2E6-B3FC8768B2CB}" dt="2025-09-28T10:36:40.140" v="2418" actId="20577"/>
          <ac:spMkLst>
            <pc:docMk/>
            <pc:sldMk cId="922111965" sldId="260"/>
            <ac:spMk id="19" creationId="{4771FEA9-F630-FECC-8AB2-0FE66271BE31}"/>
          </ac:spMkLst>
        </pc:spChg>
        <pc:spChg chg="add del mod">
          <ac:chgData name="Casper Moes" userId="e42e4756-314e-4db3-8421-3bacefc01e0c" providerId="ADAL" clId="{E12B433F-03A2-4CC0-A2E6-B3FC8768B2CB}" dt="2025-09-28T12:01:49.068" v="5876" actId="1076"/>
          <ac:spMkLst>
            <pc:docMk/>
            <pc:sldMk cId="922111965" sldId="260"/>
            <ac:spMk id="20" creationId="{BBC35526-7DC7-416E-6C0F-49C7597139AC}"/>
          </ac:spMkLst>
        </pc:spChg>
        <pc:spChg chg="add del">
          <ac:chgData name="Casper Moes" userId="e42e4756-314e-4db3-8421-3bacefc01e0c" providerId="ADAL" clId="{E12B433F-03A2-4CC0-A2E6-B3FC8768B2CB}" dt="2025-09-28T10:34:46.156" v="2365" actId="11529"/>
          <ac:spMkLst>
            <pc:docMk/>
            <pc:sldMk cId="922111965" sldId="260"/>
            <ac:spMk id="21" creationId="{DD096FB8-603F-1E80-D40E-862C8663B22D}"/>
          </ac:spMkLst>
        </pc:spChg>
        <pc:spChg chg="add mod">
          <ac:chgData name="Casper Moes" userId="e42e4756-314e-4db3-8421-3bacefc01e0c" providerId="ADAL" clId="{E12B433F-03A2-4CC0-A2E6-B3FC8768B2CB}" dt="2025-09-28T10:35:16.285" v="2372" actId="1076"/>
          <ac:spMkLst>
            <pc:docMk/>
            <pc:sldMk cId="922111965" sldId="260"/>
            <ac:spMk id="22" creationId="{18FC2C5D-1982-C650-8AB0-C1684675490D}"/>
          </ac:spMkLst>
        </pc:spChg>
        <pc:spChg chg="add mod">
          <ac:chgData name="Casper Moes" userId="e42e4756-314e-4db3-8421-3bacefc01e0c" providerId="ADAL" clId="{E12B433F-03A2-4CC0-A2E6-B3FC8768B2CB}" dt="2025-09-28T12:01:49.068" v="5876" actId="1076"/>
          <ac:spMkLst>
            <pc:docMk/>
            <pc:sldMk cId="922111965" sldId="260"/>
            <ac:spMk id="23" creationId="{39FE7694-F129-A3AB-4964-16B8B2FEA1BA}"/>
          </ac:spMkLst>
        </pc:spChg>
        <pc:spChg chg="add mod">
          <ac:chgData name="Casper Moes" userId="e42e4756-314e-4db3-8421-3bacefc01e0c" providerId="ADAL" clId="{E12B433F-03A2-4CC0-A2E6-B3FC8768B2CB}" dt="2025-09-28T10:35:48.610" v="2393"/>
          <ac:spMkLst>
            <pc:docMk/>
            <pc:sldMk cId="922111965" sldId="260"/>
            <ac:spMk id="24" creationId="{DB7C812E-0FFE-ED78-8F83-7AAB3C93565E}"/>
          </ac:spMkLst>
        </pc:spChg>
        <pc:spChg chg="add mod">
          <ac:chgData name="Casper Moes" userId="e42e4756-314e-4db3-8421-3bacefc01e0c" providerId="ADAL" clId="{E12B433F-03A2-4CC0-A2E6-B3FC8768B2CB}" dt="2025-09-28T11:26:01.621" v="2447" actId="207"/>
          <ac:spMkLst>
            <pc:docMk/>
            <pc:sldMk cId="922111965" sldId="260"/>
            <ac:spMk id="25" creationId="{50A3BC0B-E460-7BD0-59EE-9F9F518AB8CB}"/>
          </ac:spMkLst>
        </pc:spChg>
        <pc:spChg chg="add mod">
          <ac:chgData name="Casper Moes" userId="e42e4756-314e-4db3-8421-3bacefc01e0c" providerId="ADAL" clId="{E12B433F-03A2-4CC0-A2E6-B3FC8768B2CB}" dt="2025-09-28T11:26:06.186" v="2448" actId="207"/>
          <ac:spMkLst>
            <pc:docMk/>
            <pc:sldMk cId="922111965" sldId="260"/>
            <ac:spMk id="26" creationId="{5C9F78AA-CF3A-EB0D-FE63-E621501FE564}"/>
          </ac:spMkLst>
        </pc:spChg>
        <pc:spChg chg="add mod">
          <ac:chgData name="Casper Moes" userId="e42e4756-314e-4db3-8421-3bacefc01e0c" providerId="ADAL" clId="{E12B433F-03A2-4CC0-A2E6-B3FC8768B2CB}" dt="2025-09-28T12:01:49.068" v="5876" actId="1076"/>
          <ac:spMkLst>
            <pc:docMk/>
            <pc:sldMk cId="922111965" sldId="260"/>
            <ac:spMk id="28" creationId="{1A7FC5F1-DE2F-7827-5338-19CE67CF05EE}"/>
          </ac:spMkLst>
        </pc:spChg>
        <pc:spChg chg="add mod">
          <ac:chgData name="Casper Moes" userId="e42e4756-314e-4db3-8421-3bacefc01e0c" providerId="ADAL" clId="{E12B433F-03A2-4CC0-A2E6-B3FC8768B2CB}" dt="2025-09-28T12:01:49.068" v="5876" actId="1076"/>
          <ac:spMkLst>
            <pc:docMk/>
            <pc:sldMk cId="922111965" sldId="260"/>
            <ac:spMk id="29" creationId="{E4DC9CE3-62E8-C009-10B3-1DA144E92BBD}"/>
          </ac:spMkLst>
        </pc:spChg>
        <pc:picChg chg="add mod ord">
          <ac:chgData name="Casper Moes" userId="e42e4756-314e-4db3-8421-3bacefc01e0c" providerId="ADAL" clId="{E12B433F-03A2-4CC0-A2E6-B3FC8768B2CB}" dt="2025-09-28T12:01:38.867" v="5874" actId="167"/>
          <ac:picMkLst>
            <pc:docMk/>
            <pc:sldMk cId="922111965" sldId="260"/>
            <ac:picMk id="31" creationId="{EFB8D2A3-7643-DD40-AEA2-499F419EF97A}"/>
          </ac:picMkLst>
        </pc:picChg>
        <pc:picChg chg="add del mod">
          <ac:chgData name="Casper Moes" userId="e42e4756-314e-4db3-8421-3bacefc01e0c" providerId="ADAL" clId="{E12B433F-03A2-4CC0-A2E6-B3FC8768B2CB}" dt="2025-09-28T10:31:40.574" v="2219" actId="478"/>
          <ac:picMkLst>
            <pc:docMk/>
            <pc:sldMk cId="922111965" sldId="260"/>
            <ac:picMk id="1026" creationId="{C6744066-8283-0D63-E357-89C85AEA847D}"/>
          </ac:picMkLst>
        </pc:picChg>
        <pc:picChg chg="add mod">
          <ac:chgData name="Casper Moes" userId="e42e4756-314e-4db3-8421-3bacefc01e0c" providerId="ADAL" clId="{E12B433F-03A2-4CC0-A2E6-B3FC8768B2CB}" dt="2025-09-28T12:01:54.083" v="5877" actId="1076"/>
          <ac:picMkLst>
            <pc:docMk/>
            <pc:sldMk cId="922111965" sldId="260"/>
            <ac:picMk id="1028" creationId="{802F66F9-D091-35BE-F928-FBDCD6D821D0}"/>
          </ac:picMkLst>
        </pc:picChg>
        <pc:cxnChg chg="add mod">
          <ac:chgData name="Casper Moes" userId="e42e4756-314e-4db3-8421-3bacefc01e0c" providerId="ADAL" clId="{E12B433F-03A2-4CC0-A2E6-B3FC8768B2CB}" dt="2025-09-28T10:33:19.456" v="2334" actId="14100"/>
          <ac:cxnSpMkLst>
            <pc:docMk/>
            <pc:sldMk cId="922111965" sldId="260"/>
            <ac:cxnSpMk id="14" creationId="{C0EA0D19-9B0B-6738-EDE5-F91E26BFF6CC}"/>
          </ac:cxnSpMkLst>
        </pc:cxnChg>
        <pc:cxnChg chg="add mod">
          <ac:chgData name="Casper Moes" userId="e42e4756-314e-4db3-8421-3bacefc01e0c" providerId="ADAL" clId="{E12B433F-03A2-4CC0-A2E6-B3FC8768B2CB}" dt="2025-09-28T10:33:24.997" v="2336" actId="1076"/>
          <ac:cxnSpMkLst>
            <pc:docMk/>
            <pc:sldMk cId="922111965" sldId="260"/>
            <ac:cxnSpMk id="16" creationId="{EA32E686-1909-4E2B-581E-91F9731CCE67}"/>
          </ac:cxnSpMkLst>
        </pc:cxnChg>
        <pc:cxnChg chg="add mod">
          <ac:chgData name="Casper Moes" userId="e42e4756-314e-4db3-8421-3bacefc01e0c" providerId="ADAL" clId="{E12B433F-03A2-4CC0-A2E6-B3FC8768B2CB}" dt="2025-09-28T10:33:28.187" v="2338" actId="1076"/>
          <ac:cxnSpMkLst>
            <pc:docMk/>
            <pc:sldMk cId="922111965" sldId="260"/>
            <ac:cxnSpMk id="17" creationId="{D09087DC-D68B-C2A5-5E06-A7D85A550D2B}"/>
          </ac:cxnSpMkLst>
        </pc:cxnChg>
        <pc:cxnChg chg="add mod">
          <ac:chgData name="Casper Moes" userId="e42e4756-314e-4db3-8421-3bacefc01e0c" providerId="ADAL" clId="{E12B433F-03A2-4CC0-A2E6-B3FC8768B2CB}" dt="2025-09-28T10:36:51.747" v="2420" actId="1076"/>
          <ac:cxnSpMkLst>
            <pc:docMk/>
            <pc:sldMk cId="922111965" sldId="260"/>
            <ac:cxnSpMk id="27" creationId="{37A7F9B6-BE43-48C5-C45C-3AC56A878AE3}"/>
          </ac:cxnSpMkLst>
        </pc:cxnChg>
      </pc:sldChg>
      <pc:sldChg chg="addSp delSp modSp new mod">
        <pc:chgData name="Casper Moes" userId="e42e4756-314e-4db3-8421-3bacefc01e0c" providerId="ADAL" clId="{E12B433F-03A2-4CC0-A2E6-B3FC8768B2CB}" dt="2025-09-28T12:43:35.033" v="7262" actId="113"/>
        <pc:sldMkLst>
          <pc:docMk/>
          <pc:sldMk cId="2688943551" sldId="261"/>
        </pc:sldMkLst>
        <pc:spChg chg="mod">
          <ac:chgData name="Casper Moes" userId="e42e4756-314e-4db3-8421-3bacefc01e0c" providerId="ADAL" clId="{E12B433F-03A2-4CC0-A2E6-B3FC8768B2CB}" dt="2025-09-28T11:43:28.367" v="4047" actId="1076"/>
          <ac:spMkLst>
            <pc:docMk/>
            <pc:sldMk cId="2688943551" sldId="261"/>
            <ac:spMk id="2" creationId="{7F46CBBE-BAF5-6A37-48C7-00D8A9B7AB7C}"/>
          </ac:spMkLst>
        </pc:spChg>
        <pc:spChg chg="add del mod">
          <ac:chgData name="Casper Moes" userId="e42e4756-314e-4db3-8421-3bacefc01e0c" providerId="ADAL" clId="{E12B433F-03A2-4CC0-A2E6-B3FC8768B2CB}" dt="2025-09-28T12:43:35.033" v="7262" actId="113"/>
          <ac:spMkLst>
            <pc:docMk/>
            <pc:sldMk cId="2688943551" sldId="261"/>
            <ac:spMk id="3" creationId="{4D4A0836-E5BB-E7FB-6980-98A1DD4BE3E5}"/>
          </ac:spMkLst>
        </pc:spChg>
        <pc:spChg chg="add del mod">
          <ac:chgData name="Casper Moes" userId="e42e4756-314e-4db3-8421-3bacefc01e0c" providerId="ADAL" clId="{E12B433F-03A2-4CC0-A2E6-B3FC8768B2CB}" dt="2025-09-28T11:29:56.398" v="2552" actId="478"/>
          <ac:spMkLst>
            <pc:docMk/>
            <pc:sldMk cId="2688943551" sldId="261"/>
            <ac:spMk id="4" creationId="{90FF2ADF-0C63-F6CA-CC52-6FEF7BDC653A}"/>
          </ac:spMkLst>
        </pc:spChg>
        <pc:graphicFrameChg chg="add del mod modGraphic">
          <ac:chgData name="Casper Moes" userId="e42e4756-314e-4db3-8421-3bacefc01e0c" providerId="ADAL" clId="{E12B433F-03A2-4CC0-A2E6-B3FC8768B2CB}" dt="2025-09-28T11:31:17.573" v="2701" actId="3680"/>
          <ac:graphicFrameMkLst>
            <pc:docMk/>
            <pc:sldMk cId="2688943551" sldId="261"/>
            <ac:graphicFrameMk id="5" creationId="{1BCDCAB7-7200-C66E-D65A-CD4615223C5A}"/>
          </ac:graphicFrameMkLst>
        </pc:graphicFrameChg>
        <pc:graphicFrameChg chg="add mod modGraphic">
          <ac:chgData name="Casper Moes" userId="e42e4756-314e-4db3-8421-3bacefc01e0c" providerId="ADAL" clId="{E12B433F-03A2-4CC0-A2E6-B3FC8768B2CB}" dt="2025-09-28T12:43:24.947" v="7260" actId="1076"/>
          <ac:graphicFrameMkLst>
            <pc:docMk/>
            <pc:sldMk cId="2688943551" sldId="261"/>
            <ac:graphicFrameMk id="6" creationId="{9608B969-7E1F-805A-C2B9-FC084BF267C9}"/>
          </ac:graphicFrameMkLst>
        </pc:graphicFrameChg>
        <pc:picChg chg="add mod">
          <ac:chgData name="Casper Moes" userId="e42e4756-314e-4db3-8421-3bacefc01e0c" providerId="ADAL" clId="{E12B433F-03A2-4CC0-A2E6-B3FC8768B2CB}" dt="2025-09-28T12:02:03.257" v="5878"/>
          <ac:picMkLst>
            <pc:docMk/>
            <pc:sldMk cId="2688943551" sldId="261"/>
            <ac:picMk id="7" creationId="{FE59863C-9678-8024-666F-04DCC2EE8DFF}"/>
          </ac:picMkLst>
        </pc:picChg>
        <pc:picChg chg="add mod">
          <ac:chgData name="Casper Moes" userId="e42e4756-314e-4db3-8421-3bacefc01e0c" providerId="ADAL" clId="{E12B433F-03A2-4CC0-A2E6-B3FC8768B2CB}" dt="2025-09-28T12:02:03.257" v="5878"/>
          <ac:picMkLst>
            <pc:docMk/>
            <pc:sldMk cId="2688943551" sldId="261"/>
            <ac:picMk id="8" creationId="{6CAD6460-D26D-9C9A-C422-48572BD95CCC}"/>
          </ac:picMkLst>
        </pc:picChg>
      </pc:sldChg>
      <pc:sldChg chg="addSp modSp new mod">
        <pc:chgData name="Casper Moes" userId="e42e4756-314e-4db3-8421-3bacefc01e0c" providerId="ADAL" clId="{E12B433F-03A2-4CC0-A2E6-B3FC8768B2CB}" dt="2025-09-28T12:43:40.128" v="7264" actId="113"/>
        <pc:sldMkLst>
          <pc:docMk/>
          <pc:sldMk cId="1739812645" sldId="262"/>
        </pc:sldMkLst>
        <pc:spChg chg="mod">
          <ac:chgData name="Casper Moes" userId="e42e4756-314e-4db3-8421-3bacefc01e0c" providerId="ADAL" clId="{E12B433F-03A2-4CC0-A2E6-B3FC8768B2CB}" dt="2025-09-28T11:44:08.037" v="4118" actId="5793"/>
          <ac:spMkLst>
            <pc:docMk/>
            <pc:sldMk cId="1739812645" sldId="262"/>
            <ac:spMk id="2" creationId="{F4AB52FA-75B1-7170-C632-F4EF4F932A93}"/>
          </ac:spMkLst>
        </pc:spChg>
        <pc:spChg chg="mod">
          <ac:chgData name="Casper Moes" userId="e42e4756-314e-4db3-8421-3bacefc01e0c" providerId="ADAL" clId="{E12B433F-03A2-4CC0-A2E6-B3FC8768B2CB}" dt="2025-09-28T12:43:40.128" v="7264" actId="113"/>
          <ac:spMkLst>
            <pc:docMk/>
            <pc:sldMk cId="1739812645" sldId="262"/>
            <ac:spMk id="3" creationId="{D2D6A0A4-ED70-DFBC-21DB-B4C09500D438}"/>
          </ac:spMkLst>
        </pc:spChg>
        <pc:picChg chg="add mod">
          <ac:chgData name="Casper Moes" userId="e42e4756-314e-4db3-8421-3bacefc01e0c" providerId="ADAL" clId="{E12B433F-03A2-4CC0-A2E6-B3FC8768B2CB}" dt="2025-09-28T12:00:42.050" v="5863" actId="1076"/>
          <ac:picMkLst>
            <pc:docMk/>
            <pc:sldMk cId="1739812645" sldId="262"/>
            <ac:picMk id="4" creationId="{BE9CE24C-0F3F-186F-24EC-2F3E2F03E4F5}"/>
          </ac:picMkLst>
        </pc:picChg>
        <pc:picChg chg="add mod">
          <ac:chgData name="Casper Moes" userId="e42e4756-314e-4db3-8421-3bacefc01e0c" providerId="ADAL" clId="{E12B433F-03A2-4CC0-A2E6-B3FC8768B2CB}" dt="2025-09-28T12:05:20.526" v="5933"/>
          <ac:picMkLst>
            <pc:docMk/>
            <pc:sldMk cId="1739812645" sldId="262"/>
            <ac:picMk id="5" creationId="{C623E82D-4BDA-C10C-B647-177540308983}"/>
          </ac:picMkLst>
        </pc:picChg>
      </pc:sldChg>
      <pc:sldChg chg="add del">
        <pc:chgData name="Casper Moes" userId="e42e4756-314e-4db3-8421-3bacefc01e0c" providerId="ADAL" clId="{E12B433F-03A2-4CC0-A2E6-B3FC8768B2CB}" dt="2025-09-28T11:30:04.685" v="2565" actId="2696"/>
        <pc:sldMkLst>
          <pc:docMk/>
          <pc:sldMk cId="2202182006" sldId="262"/>
        </pc:sldMkLst>
      </pc:sldChg>
      <pc:sldChg chg="add del">
        <pc:chgData name="Casper Moes" userId="e42e4756-314e-4db3-8421-3bacefc01e0c" providerId="ADAL" clId="{E12B433F-03A2-4CC0-A2E6-B3FC8768B2CB}" dt="2025-09-28T11:43:51.286" v="4066" actId="2890"/>
        <pc:sldMkLst>
          <pc:docMk/>
          <pc:sldMk cId="3870761375" sldId="262"/>
        </pc:sldMkLst>
      </pc:sldChg>
      <pc:sldChg chg="addSp delSp modSp new mod">
        <pc:chgData name="Casper Moes" userId="e42e4756-314e-4db3-8421-3bacefc01e0c" providerId="ADAL" clId="{E12B433F-03A2-4CC0-A2E6-B3FC8768B2CB}" dt="2025-09-28T12:43:48.480" v="7268" actId="113"/>
        <pc:sldMkLst>
          <pc:docMk/>
          <pc:sldMk cId="3653194740" sldId="263"/>
        </pc:sldMkLst>
        <pc:spChg chg="mod">
          <ac:chgData name="Casper Moes" userId="e42e4756-314e-4db3-8421-3bacefc01e0c" providerId="ADAL" clId="{E12B433F-03A2-4CC0-A2E6-B3FC8768B2CB}" dt="2025-09-28T12:07:48.307" v="6392" actId="20577"/>
          <ac:spMkLst>
            <pc:docMk/>
            <pc:sldMk cId="3653194740" sldId="263"/>
            <ac:spMk id="2" creationId="{389033A2-3064-790B-AA68-A8A7EAF2059C}"/>
          </ac:spMkLst>
        </pc:spChg>
        <pc:spChg chg="mod">
          <ac:chgData name="Casper Moes" userId="e42e4756-314e-4db3-8421-3bacefc01e0c" providerId="ADAL" clId="{E12B433F-03A2-4CC0-A2E6-B3FC8768B2CB}" dt="2025-09-28T12:43:48.480" v="7268" actId="113"/>
          <ac:spMkLst>
            <pc:docMk/>
            <pc:sldMk cId="3653194740" sldId="263"/>
            <ac:spMk id="3" creationId="{5261DEBD-1003-8858-CF53-7BDB45CA7AD3}"/>
          </ac:spMkLst>
        </pc:spChg>
        <pc:picChg chg="add del mod">
          <ac:chgData name="Casper Moes" userId="e42e4756-314e-4db3-8421-3bacefc01e0c" providerId="ADAL" clId="{E12B433F-03A2-4CC0-A2E6-B3FC8768B2CB}" dt="2025-09-28T12:02:08.527" v="5880" actId="478"/>
          <ac:picMkLst>
            <pc:docMk/>
            <pc:sldMk cId="3653194740" sldId="263"/>
            <ac:picMk id="4" creationId="{517E4E03-D8B5-9237-45EE-79D8D0815678}"/>
          </ac:picMkLst>
        </pc:picChg>
        <pc:picChg chg="add del mod">
          <ac:chgData name="Casper Moes" userId="e42e4756-314e-4db3-8421-3bacefc01e0c" providerId="ADAL" clId="{E12B433F-03A2-4CC0-A2E6-B3FC8768B2CB}" dt="2025-09-28T12:02:11.677" v="5882" actId="478"/>
          <ac:picMkLst>
            <pc:docMk/>
            <pc:sldMk cId="3653194740" sldId="263"/>
            <ac:picMk id="5" creationId="{B9D247C6-5412-7DB0-D06A-4E6DF3D868CD}"/>
          </ac:picMkLst>
        </pc:picChg>
        <pc:picChg chg="add del mod">
          <ac:chgData name="Casper Moes" userId="e42e4756-314e-4db3-8421-3bacefc01e0c" providerId="ADAL" clId="{E12B433F-03A2-4CC0-A2E6-B3FC8768B2CB}" dt="2025-09-28T12:42:49.978" v="7259" actId="478"/>
          <ac:picMkLst>
            <pc:docMk/>
            <pc:sldMk cId="3653194740" sldId="263"/>
            <ac:picMk id="5" creationId="{F2D151B1-9282-CCF6-F664-468A3FB1AA9E}"/>
          </ac:picMkLst>
        </pc:picChg>
        <pc:picChg chg="add mod">
          <ac:chgData name="Casper Moes" userId="e42e4756-314e-4db3-8421-3bacefc01e0c" providerId="ADAL" clId="{E12B433F-03A2-4CC0-A2E6-B3FC8768B2CB}" dt="2025-09-28T12:05:25.459" v="5934"/>
          <ac:picMkLst>
            <pc:docMk/>
            <pc:sldMk cId="3653194740" sldId="263"/>
            <ac:picMk id="6" creationId="{CA823E2C-A911-343B-3199-613361E34CE7}"/>
          </ac:picMkLst>
        </pc:picChg>
        <pc:picChg chg="add mod">
          <ac:chgData name="Casper Moes" userId="e42e4756-314e-4db3-8421-3bacefc01e0c" providerId="ADAL" clId="{E12B433F-03A2-4CC0-A2E6-B3FC8768B2CB}" dt="2025-09-28T12:08:03.977" v="6394" actId="14100"/>
          <ac:picMkLst>
            <pc:docMk/>
            <pc:sldMk cId="3653194740" sldId="263"/>
            <ac:picMk id="2050" creationId="{6D35DA7C-ED42-A269-E904-97336CC92424}"/>
          </ac:picMkLst>
        </pc:picChg>
      </pc:sldChg>
      <pc:sldChg chg="addSp modSp new mod">
        <pc:chgData name="Casper Moes" userId="e42e4756-314e-4db3-8421-3bacefc01e0c" providerId="ADAL" clId="{E12B433F-03A2-4CC0-A2E6-B3FC8768B2CB}" dt="2025-09-28T14:27:53.820" v="7373" actId="20577"/>
        <pc:sldMkLst>
          <pc:docMk/>
          <pc:sldMk cId="832957396" sldId="264"/>
        </pc:sldMkLst>
        <pc:spChg chg="mod">
          <ac:chgData name="Casper Moes" userId="e42e4756-314e-4db3-8421-3bacefc01e0c" providerId="ADAL" clId="{E12B433F-03A2-4CC0-A2E6-B3FC8768B2CB}" dt="2025-09-28T11:54:42.006" v="5459" actId="255"/>
          <ac:spMkLst>
            <pc:docMk/>
            <pc:sldMk cId="832957396" sldId="264"/>
            <ac:spMk id="2" creationId="{FB218D1E-3EB9-6287-32F3-A21EAE15A4EB}"/>
          </ac:spMkLst>
        </pc:spChg>
        <pc:spChg chg="mod">
          <ac:chgData name="Casper Moes" userId="e42e4756-314e-4db3-8421-3bacefc01e0c" providerId="ADAL" clId="{E12B433F-03A2-4CC0-A2E6-B3FC8768B2CB}" dt="2025-09-28T12:43:55.171" v="7270" actId="113"/>
          <ac:spMkLst>
            <pc:docMk/>
            <pc:sldMk cId="832957396" sldId="264"/>
            <ac:spMk id="3" creationId="{F630D5B7-9A74-2882-B495-2E0EDE2CC8B6}"/>
          </ac:spMkLst>
        </pc:spChg>
        <pc:spChg chg="add mod">
          <ac:chgData name="Casper Moes" userId="e42e4756-314e-4db3-8421-3bacefc01e0c" providerId="ADAL" clId="{E12B433F-03A2-4CC0-A2E6-B3FC8768B2CB}" dt="2025-09-28T14:27:53.820" v="7373" actId="20577"/>
          <ac:spMkLst>
            <pc:docMk/>
            <pc:sldMk cId="832957396" sldId="264"/>
            <ac:spMk id="4" creationId="{0364EB81-FB2E-A165-2228-C552CCE8A333}"/>
          </ac:spMkLst>
        </pc:spChg>
        <pc:picChg chg="add mod">
          <ac:chgData name="Casper Moes" userId="e42e4756-314e-4db3-8421-3bacefc01e0c" providerId="ADAL" clId="{E12B433F-03A2-4CC0-A2E6-B3FC8768B2CB}" dt="2025-09-28T11:58:59.194" v="5785" actId="1076"/>
          <ac:picMkLst>
            <pc:docMk/>
            <pc:sldMk cId="832957396" sldId="264"/>
            <ac:picMk id="6" creationId="{3E7EA225-AEE2-5A25-E77D-15A8D952902D}"/>
          </ac:picMkLst>
        </pc:picChg>
        <pc:picChg chg="add">
          <ac:chgData name="Casper Moes" userId="e42e4756-314e-4db3-8421-3bacefc01e0c" providerId="ADAL" clId="{E12B433F-03A2-4CC0-A2E6-B3FC8768B2CB}" dt="2025-09-28T11:48:38.537" v="4605"/>
          <ac:picMkLst>
            <pc:docMk/>
            <pc:sldMk cId="832957396" sldId="264"/>
            <ac:picMk id="3074" creationId="{B1ED3B21-421B-245A-5254-73760D962484}"/>
          </ac:picMkLst>
        </pc:picChg>
      </pc:sldChg>
      <pc:sldChg chg="addSp modSp new mod modClrScheme chgLayout">
        <pc:chgData name="Casper Moes" userId="e42e4756-314e-4db3-8421-3bacefc01e0c" providerId="ADAL" clId="{E12B433F-03A2-4CC0-A2E6-B3FC8768B2CB}" dt="2025-09-28T13:01:12.862" v="7365" actId="20577"/>
        <pc:sldMkLst>
          <pc:docMk/>
          <pc:sldMk cId="2580609392" sldId="265"/>
        </pc:sldMkLst>
        <pc:spChg chg="mod ord">
          <ac:chgData name="Casper Moes" userId="e42e4756-314e-4db3-8421-3bacefc01e0c" providerId="ADAL" clId="{E12B433F-03A2-4CC0-A2E6-B3FC8768B2CB}" dt="2025-09-28T13:01:12.862" v="7365" actId="20577"/>
          <ac:spMkLst>
            <pc:docMk/>
            <pc:sldMk cId="2580609392" sldId="265"/>
            <ac:spMk id="2" creationId="{D0D6F9E9-F139-2FBA-4F31-EA60C096F3F8}"/>
          </ac:spMkLst>
        </pc:spChg>
        <pc:spChg chg="mod">
          <ac:chgData name="Casper Moes" userId="e42e4756-314e-4db3-8421-3bacefc01e0c" providerId="ADAL" clId="{E12B433F-03A2-4CC0-A2E6-B3FC8768B2CB}" dt="2025-09-28T12:43:58.058" v="7272" actId="113"/>
          <ac:spMkLst>
            <pc:docMk/>
            <pc:sldMk cId="2580609392" sldId="265"/>
            <ac:spMk id="3" creationId="{E084432D-D999-C364-D986-5BFC93A21319}"/>
          </ac:spMkLst>
        </pc:spChg>
        <pc:picChg chg="add mod">
          <ac:chgData name="Casper Moes" userId="e42e4756-314e-4db3-8421-3bacefc01e0c" providerId="ADAL" clId="{E12B433F-03A2-4CC0-A2E6-B3FC8768B2CB}" dt="2025-09-28T11:59:34.403" v="5845" actId="1076"/>
          <ac:picMkLst>
            <pc:docMk/>
            <pc:sldMk cId="2580609392" sldId="265"/>
            <ac:picMk id="5" creationId="{CF4DA666-C09F-2BEC-D05E-61E0359A7670}"/>
          </ac:picMkLst>
        </pc:picChg>
      </pc:sldChg>
      <pc:sldChg chg="addSp delSp modSp add mod">
        <pc:chgData name="Casper Moes" userId="e42e4756-314e-4db3-8421-3bacefc01e0c" providerId="ADAL" clId="{E12B433F-03A2-4CC0-A2E6-B3FC8768B2CB}" dt="2025-09-28T12:43:44.098" v="7266" actId="113"/>
        <pc:sldMkLst>
          <pc:docMk/>
          <pc:sldMk cId="2319892433" sldId="266"/>
        </pc:sldMkLst>
        <pc:spChg chg="mod">
          <ac:chgData name="Casper Moes" userId="e42e4756-314e-4db3-8421-3bacefc01e0c" providerId="ADAL" clId="{E12B433F-03A2-4CC0-A2E6-B3FC8768B2CB}" dt="2025-09-28T12:43:44.098" v="7266" actId="113"/>
          <ac:spMkLst>
            <pc:docMk/>
            <pc:sldMk cId="2319892433" sldId="266"/>
            <ac:spMk id="3" creationId="{6A3016DD-7F1C-473F-030E-D290C0160D4E}"/>
          </ac:spMkLst>
        </pc:spChg>
        <pc:picChg chg="del">
          <ac:chgData name="Casper Moes" userId="e42e4756-314e-4db3-8421-3bacefc01e0c" providerId="ADAL" clId="{E12B433F-03A2-4CC0-A2E6-B3FC8768B2CB}" dt="2025-09-28T12:08:14.315" v="6396" actId="478"/>
          <ac:picMkLst>
            <pc:docMk/>
            <pc:sldMk cId="2319892433" sldId="266"/>
            <ac:picMk id="4" creationId="{04579148-80E1-5DB7-03B1-0912FEE239A3}"/>
          </ac:picMkLst>
        </pc:picChg>
        <pc:picChg chg="add mod">
          <ac:chgData name="Casper Moes" userId="e42e4756-314e-4db3-8421-3bacefc01e0c" providerId="ADAL" clId="{E12B433F-03A2-4CC0-A2E6-B3FC8768B2CB}" dt="2025-09-28T12:08:22.250" v="6400" actId="1076"/>
          <ac:picMkLst>
            <pc:docMk/>
            <pc:sldMk cId="2319892433" sldId="266"/>
            <ac:picMk id="6" creationId="{7FF0A8ED-0BC4-C13A-9931-1EECA45D0E8E}"/>
          </ac:picMkLst>
        </pc:picChg>
      </pc:sldChg>
      <pc:sldChg chg="addSp delSp modSp new mod">
        <pc:chgData name="Casper Moes" userId="e42e4756-314e-4db3-8421-3bacefc01e0c" providerId="ADAL" clId="{E12B433F-03A2-4CC0-A2E6-B3FC8768B2CB}" dt="2025-09-28T12:43:42.149" v="7265" actId="113"/>
        <pc:sldMkLst>
          <pc:docMk/>
          <pc:sldMk cId="1067879825" sldId="267"/>
        </pc:sldMkLst>
        <pc:spChg chg="mod">
          <ac:chgData name="Casper Moes" userId="e42e4756-314e-4db3-8421-3bacefc01e0c" providerId="ADAL" clId="{E12B433F-03A2-4CC0-A2E6-B3FC8768B2CB}" dt="2025-09-28T12:12:14.742" v="6823" actId="14100"/>
          <ac:spMkLst>
            <pc:docMk/>
            <pc:sldMk cId="1067879825" sldId="267"/>
            <ac:spMk id="2" creationId="{610BF828-F505-3146-17B8-CA7046CA2F21}"/>
          </ac:spMkLst>
        </pc:spChg>
        <pc:spChg chg="mod">
          <ac:chgData name="Casper Moes" userId="e42e4756-314e-4db3-8421-3bacefc01e0c" providerId="ADAL" clId="{E12B433F-03A2-4CC0-A2E6-B3FC8768B2CB}" dt="2025-09-28T12:43:42.149" v="7265" actId="113"/>
          <ac:spMkLst>
            <pc:docMk/>
            <pc:sldMk cId="1067879825" sldId="267"/>
            <ac:spMk id="3" creationId="{364AB375-DA2F-EFF4-4E69-13817BA38FB8}"/>
          </ac:spMkLst>
        </pc:spChg>
        <pc:spChg chg="add del mod">
          <ac:chgData name="Casper Moes" userId="e42e4756-314e-4db3-8421-3bacefc01e0c" providerId="ADAL" clId="{E12B433F-03A2-4CC0-A2E6-B3FC8768B2CB}" dt="2025-09-28T12:12:05.862" v="6816" actId="22"/>
          <ac:spMkLst>
            <pc:docMk/>
            <pc:sldMk cId="1067879825" sldId="267"/>
            <ac:spMk id="5" creationId="{8EBA63F5-F07C-7DA4-9AA5-FBA1F309FBA4}"/>
          </ac:spMkLst>
        </pc:spChg>
        <pc:spChg chg="add mod">
          <ac:chgData name="Casper Moes" userId="e42e4756-314e-4db3-8421-3bacefc01e0c" providerId="ADAL" clId="{E12B433F-03A2-4CC0-A2E6-B3FC8768B2CB}" dt="2025-09-28T12:12:36.364" v="6834" actId="1038"/>
          <ac:spMkLst>
            <pc:docMk/>
            <pc:sldMk cId="1067879825" sldId="267"/>
            <ac:spMk id="6" creationId="{A6991016-DBC0-61A2-69FE-F262BD8FF98D}"/>
          </ac:spMkLst>
        </pc:spChg>
        <pc:picChg chg="add mod">
          <ac:chgData name="Casper Moes" userId="e42e4756-314e-4db3-8421-3bacefc01e0c" providerId="ADAL" clId="{E12B433F-03A2-4CC0-A2E6-B3FC8768B2CB}" dt="2025-09-28T12:18:15.374" v="7220" actId="1076"/>
          <ac:picMkLst>
            <pc:docMk/>
            <pc:sldMk cId="1067879825" sldId="267"/>
            <ac:picMk id="7" creationId="{F43F02F5-30DA-EEF9-4657-8CEB0B6FBFC0}"/>
          </ac:picMkLst>
        </pc:picChg>
        <pc:picChg chg="add mod">
          <ac:chgData name="Casper Moes" userId="e42e4756-314e-4db3-8421-3bacefc01e0c" providerId="ADAL" clId="{E12B433F-03A2-4CC0-A2E6-B3FC8768B2CB}" dt="2025-09-28T12:12:39.831" v="6835" actId="1076"/>
          <ac:picMkLst>
            <pc:docMk/>
            <pc:sldMk cId="1067879825" sldId="267"/>
            <ac:picMk id="10242" creationId="{0B31C0D8-4A75-496A-C589-E59B7E2A4A78}"/>
          </ac:picMkLst>
        </pc:picChg>
      </pc:sldChg>
      <pc:sldChg chg="addSp delSp modSp new mod">
        <pc:chgData name="Casper Moes" userId="e42e4756-314e-4db3-8421-3bacefc01e0c" providerId="ADAL" clId="{E12B433F-03A2-4CC0-A2E6-B3FC8768B2CB}" dt="2025-09-29T09:40:40.591" v="7416" actId="478"/>
        <pc:sldMkLst>
          <pc:docMk/>
          <pc:sldMk cId="574100943" sldId="268"/>
        </pc:sldMkLst>
        <pc:spChg chg="mod">
          <ac:chgData name="Casper Moes" userId="e42e4756-314e-4db3-8421-3bacefc01e0c" providerId="ADAL" clId="{E12B433F-03A2-4CC0-A2E6-B3FC8768B2CB}" dt="2025-09-29T07:07:58.491" v="7389" actId="14100"/>
          <ac:spMkLst>
            <pc:docMk/>
            <pc:sldMk cId="574100943" sldId="268"/>
            <ac:spMk id="2" creationId="{73988A4B-575B-057D-700E-925F038B0945}"/>
          </ac:spMkLst>
        </pc:spChg>
        <pc:spChg chg="add del mod">
          <ac:chgData name="Casper Moes" userId="e42e4756-314e-4db3-8421-3bacefc01e0c" providerId="ADAL" clId="{E12B433F-03A2-4CC0-A2E6-B3FC8768B2CB}" dt="2025-09-28T12:43:46.507" v="7267" actId="113"/>
          <ac:spMkLst>
            <pc:docMk/>
            <pc:sldMk cId="574100943" sldId="268"/>
            <ac:spMk id="3" creationId="{63B568B4-CDED-F782-0857-CFD4F468F686}"/>
          </ac:spMkLst>
        </pc:spChg>
        <pc:spChg chg="add del mod">
          <ac:chgData name="Casper Moes" userId="e42e4756-314e-4db3-8421-3bacefc01e0c" providerId="ADAL" clId="{E12B433F-03A2-4CC0-A2E6-B3FC8768B2CB}" dt="2025-09-28T12:15:25.503" v="7210" actId="478"/>
          <ac:spMkLst>
            <pc:docMk/>
            <pc:sldMk cId="574100943" sldId="268"/>
            <ac:spMk id="6" creationId="{A31CFFD5-07E5-1C96-A74A-336FA3186078}"/>
          </ac:spMkLst>
        </pc:spChg>
        <pc:picChg chg="add mod">
          <ac:chgData name="Casper Moes" userId="e42e4756-314e-4db3-8421-3bacefc01e0c" providerId="ADAL" clId="{E12B433F-03A2-4CC0-A2E6-B3FC8768B2CB}" dt="2025-09-29T07:08:13.998" v="7395" actId="1076"/>
          <ac:picMkLst>
            <pc:docMk/>
            <pc:sldMk cId="574100943" sldId="268"/>
            <ac:picMk id="4" creationId="{B2CAE760-2F36-3860-D143-5366FAF00BE2}"/>
          </ac:picMkLst>
        </pc:picChg>
        <pc:picChg chg="add del mod">
          <ac:chgData name="Casper Moes" userId="e42e4756-314e-4db3-8421-3bacefc01e0c" providerId="ADAL" clId="{E12B433F-03A2-4CC0-A2E6-B3FC8768B2CB}" dt="2025-09-29T09:40:40.591" v="7416" actId="478"/>
          <ac:picMkLst>
            <pc:docMk/>
            <pc:sldMk cId="574100943" sldId="268"/>
            <ac:picMk id="6" creationId="{561DD2F4-4FF2-D1B0-3FBE-7EC31218F657}"/>
          </ac:picMkLst>
        </pc:picChg>
        <pc:picChg chg="add mod">
          <ac:chgData name="Casper Moes" userId="e42e4756-314e-4db3-8421-3bacefc01e0c" providerId="ADAL" clId="{E12B433F-03A2-4CC0-A2E6-B3FC8768B2CB}" dt="2025-09-28T12:16:19.580" v="7214" actId="1076"/>
          <ac:picMkLst>
            <pc:docMk/>
            <pc:sldMk cId="574100943" sldId="268"/>
            <ac:picMk id="8" creationId="{877A4387-039A-8C1F-9235-12B34E67A789}"/>
          </ac:picMkLst>
        </pc:picChg>
      </pc:sldChg>
      <pc:sldChg chg="addSp delSp modSp new mod">
        <pc:chgData name="Casper Moes" userId="e42e4756-314e-4db3-8421-3bacefc01e0c" providerId="ADAL" clId="{E12B433F-03A2-4CC0-A2E6-B3FC8768B2CB}" dt="2025-09-29T07:19:42.163" v="7415" actId="478"/>
        <pc:sldMkLst>
          <pc:docMk/>
          <pc:sldMk cId="3279150549" sldId="269"/>
        </pc:sldMkLst>
        <pc:spChg chg="del">
          <ac:chgData name="Casper Moes" userId="e42e4756-314e-4db3-8421-3bacefc01e0c" providerId="ADAL" clId="{E12B433F-03A2-4CC0-A2E6-B3FC8768B2CB}" dt="2025-09-28T12:41:43.917" v="7248" actId="22"/>
          <ac:spMkLst>
            <pc:docMk/>
            <pc:sldMk cId="3279150549" sldId="269"/>
            <ac:spMk id="2" creationId="{C3418751-9428-67B3-0A61-26A952681F78}"/>
          </ac:spMkLst>
        </pc:spChg>
        <pc:spChg chg="mod">
          <ac:chgData name="Casper Moes" userId="e42e4756-314e-4db3-8421-3bacefc01e0c" providerId="ADAL" clId="{E12B433F-03A2-4CC0-A2E6-B3FC8768B2CB}" dt="2025-09-28T12:43:50.728" v="7269" actId="113"/>
          <ac:spMkLst>
            <pc:docMk/>
            <pc:sldMk cId="3279150549" sldId="269"/>
            <ac:spMk id="3" creationId="{40E86D98-660A-B71E-E7DD-076219E26150}"/>
          </ac:spMkLst>
        </pc:spChg>
        <pc:spChg chg="add del mod">
          <ac:chgData name="Casper Moes" userId="e42e4756-314e-4db3-8421-3bacefc01e0c" providerId="ADAL" clId="{E12B433F-03A2-4CC0-A2E6-B3FC8768B2CB}" dt="2025-09-29T07:19:42.163" v="7415" actId="478"/>
          <ac:spMkLst>
            <pc:docMk/>
            <pc:sldMk cId="3279150549" sldId="269"/>
            <ac:spMk id="4" creationId="{D1C65227-8B86-291E-D5AB-E74B8C916862}"/>
          </ac:spMkLst>
        </pc:spChg>
        <pc:picChg chg="add mod ord">
          <ac:chgData name="Casper Moes" userId="e42e4756-314e-4db3-8421-3bacefc01e0c" providerId="ADAL" clId="{E12B433F-03A2-4CC0-A2E6-B3FC8768B2CB}" dt="2025-09-28T12:41:50.323" v="7252" actId="1076"/>
          <ac:picMkLst>
            <pc:docMk/>
            <pc:sldMk cId="3279150549" sldId="269"/>
            <ac:picMk id="5" creationId="{0D1B622E-4A5B-99B9-D9E7-A5E950257915}"/>
          </ac:picMkLst>
        </pc:picChg>
      </pc:sldChg>
      <pc:sldChg chg="addSp delSp modSp new add del mod">
        <pc:chgData name="Casper Moes" userId="e42e4756-314e-4db3-8421-3bacefc01e0c" providerId="ADAL" clId="{E12B433F-03A2-4CC0-A2E6-B3FC8768B2CB}" dt="2025-09-29T09:40:45.047" v="7417" actId="47"/>
        <pc:sldMkLst>
          <pc:docMk/>
          <pc:sldMk cId="2333122710" sldId="270"/>
        </pc:sldMkLst>
        <pc:spChg chg="del">
          <ac:chgData name="Casper Moes" userId="e42e4756-314e-4db3-8421-3bacefc01e0c" providerId="ADAL" clId="{E12B433F-03A2-4CC0-A2E6-B3FC8768B2CB}" dt="2025-09-28T12:57:19.270" v="7352" actId="22"/>
          <ac:spMkLst>
            <pc:docMk/>
            <pc:sldMk cId="2333122710" sldId="270"/>
            <ac:spMk id="2" creationId="{B0540B45-68A3-BBFD-210F-569BFBE6CE22}"/>
          </ac:spMkLst>
        </pc:spChg>
        <pc:spChg chg="del mod">
          <ac:chgData name="Casper Moes" userId="e42e4756-314e-4db3-8421-3bacefc01e0c" providerId="ADAL" clId="{E12B433F-03A2-4CC0-A2E6-B3FC8768B2CB}" dt="2025-09-28T12:57:22.114" v="7354" actId="478"/>
          <ac:spMkLst>
            <pc:docMk/>
            <pc:sldMk cId="2333122710" sldId="270"/>
            <ac:spMk id="3" creationId="{DD613893-4A94-1EAB-C6B9-9EDF436663E6}"/>
          </ac:spMkLst>
        </pc:spChg>
        <pc:picChg chg="add mod ord">
          <ac:chgData name="Casper Moes" userId="e42e4756-314e-4db3-8421-3bacefc01e0c" providerId="ADAL" clId="{E12B433F-03A2-4CC0-A2E6-B3FC8768B2CB}" dt="2025-09-28T12:57:34.320" v="7359" actId="14100"/>
          <ac:picMkLst>
            <pc:docMk/>
            <pc:sldMk cId="2333122710" sldId="270"/>
            <ac:picMk id="5" creationId="{73B87B7C-93D4-1AB7-A108-EBEBF566BD5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246385-6AA6-4BCB-47F5-FDCB5C8694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CB9B3-6982-99AC-B8FA-A2DB2CF5CC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B491-EFF4-47F2-967A-4E435B409490}" type="datetimeFigureOut">
              <a:rPr lang="da-DK" smtClean="0"/>
              <a:t>29-09-2025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83D8-6B05-BF33-160A-0D7B32982C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46017-6D0B-F898-40F9-D07B4554BE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5E562-057E-480F-9817-CA66297E0BB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394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59ADE-E614-4688-B194-0311CCA1A34F}" type="datetimeFigureOut">
              <a:rPr lang="da-DK" smtClean="0"/>
              <a:t>29-09-2025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A7527-9797-4E88-8C4D-E81DCF2DD8D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637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A7527-9797-4E88-8C4D-E81DCF2DD8D2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186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23E4-A3B9-065B-20E5-811E2A82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7550C-4F97-D2D6-5DAB-7C6F2813F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C1733-FF23-32D0-2820-21620002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851551-B241-4D3D-B91C-600F9D19826C}" type="datetimeFigureOut">
              <a:rPr lang="da-DK" smtClean="0"/>
              <a:t>29-09-2025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3482E-A58B-FBB3-51CE-4364D408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EEA6-1A1D-7151-6751-087E93AA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A8D3ED-41C9-47F0-8C25-0B996EEF914E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2" descr="Logo til samarbejde / Co-branding logo – Københavns Universitet">
            <a:extLst>
              <a:ext uri="{FF2B5EF4-FFF2-40B4-BE49-F238E27FC236}">
                <a16:creationId xmlns:a16="http://schemas.microsoft.com/office/drawing/2014/main" id="{ED18D030-A540-8903-A409-93C76FF29B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141" y="5431320"/>
            <a:ext cx="3463259" cy="129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2EB9CF-0D8F-D0F3-9FC9-49F883451AA3}"/>
              </a:ext>
            </a:extLst>
          </p:cNvPr>
          <p:cNvCxnSpPr>
            <a:cxnSpLocks/>
          </p:cNvCxnSpPr>
          <p:nvPr userDrawn="1"/>
        </p:nvCxnSpPr>
        <p:spPr>
          <a:xfrm>
            <a:off x="0" y="6556744"/>
            <a:ext cx="12192000" cy="0"/>
          </a:xfrm>
          <a:prstGeom prst="line">
            <a:avLst/>
          </a:prstGeom>
          <a:ln w="25400">
            <a:solidFill>
              <a:srgbClr val="90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5EB5382-132F-29B2-0414-DF9F4514E8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9241" y="5376016"/>
            <a:ext cx="4429654" cy="9698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D6A3AB-D58F-D46E-2473-6F4A4F6209BD}"/>
              </a:ext>
            </a:extLst>
          </p:cNvPr>
          <p:cNvSpPr txBox="1"/>
          <p:nvPr userDrawn="1"/>
        </p:nvSpPr>
        <p:spPr>
          <a:xfrm>
            <a:off x="5368261" y="5753231"/>
            <a:ext cx="278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KØBENHAVNS UNIVERSITET</a:t>
            </a:r>
            <a:endParaRPr lang="da-DK" sz="1750" b="1" spc="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112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1A6DB-6A97-B1AF-4C7C-5FB8792C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38541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badi" panose="020B0604020104020204" pitchFamily="34" charset="0"/>
              </a:defRPr>
            </a:lvl1pPr>
          </a:lstStyle>
          <a:p>
            <a:fld id="{E3A8D3ED-41C9-47F0-8C25-0B996EEF914E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68DD8-9971-C22E-6100-9A7CA737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850762" y="-1534132"/>
            <a:ext cx="495681" cy="65058"/>
          </a:xfrm>
          <a:prstGeom prst="rect">
            <a:avLst/>
          </a:prstGeom>
        </p:spPr>
        <p:txBody>
          <a:bodyPr/>
          <a:lstStyle/>
          <a:p>
            <a:fld id="{9C851551-B241-4D3D-B91C-600F9D19826C}" type="datetimeFigureOut">
              <a:rPr lang="da-DK" smtClean="0"/>
              <a:t>29-09-2025</a:t>
            </a:fld>
            <a:endParaRPr lang="da-DK" dirty="0"/>
          </a:p>
        </p:txBody>
      </p:sp>
      <p:pic>
        <p:nvPicPr>
          <p:cNvPr id="1026" name="Picture 2" descr="Logo til samarbejde / Co-branding logo – Københavns Universitet">
            <a:extLst>
              <a:ext uri="{FF2B5EF4-FFF2-40B4-BE49-F238E27FC236}">
                <a16:creationId xmlns:a16="http://schemas.microsoft.com/office/drawing/2014/main" id="{C70CB92F-417F-4C88-6FCB-37E1075A65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07287"/>
            <a:ext cx="2334704" cy="86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58905C2-A041-D81D-3D8D-B084E813192A}"/>
              </a:ext>
            </a:extLst>
          </p:cNvPr>
          <p:cNvSpPr txBox="1">
            <a:spLocks/>
          </p:cNvSpPr>
          <p:nvPr userDrawn="1"/>
        </p:nvSpPr>
        <p:spPr>
          <a:xfrm>
            <a:off x="-1736698" y="7436150"/>
            <a:ext cx="142759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</a:t>
            </a:r>
            <a:endParaRPr lang="da-DK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8B07BC-DF0D-3123-CB26-17E178EB712F}"/>
              </a:ext>
            </a:extLst>
          </p:cNvPr>
          <p:cNvCxnSpPr>
            <a:cxnSpLocks/>
          </p:cNvCxnSpPr>
          <p:nvPr userDrawn="1"/>
        </p:nvCxnSpPr>
        <p:spPr>
          <a:xfrm>
            <a:off x="0" y="6556744"/>
            <a:ext cx="12192000" cy="0"/>
          </a:xfrm>
          <a:prstGeom prst="line">
            <a:avLst/>
          </a:prstGeom>
          <a:ln w="25400">
            <a:solidFill>
              <a:srgbClr val="90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60201A4-FDD5-C9EE-8654-7767B3A201BD}"/>
              </a:ext>
            </a:extLst>
          </p:cNvPr>
          <p:cNvSpPr txBox="1">
            <a:spLocks/>
          </p:cNvSpPr>
          <p:nvPr userDrawn="1"/>
        </p:nvSpPr>
        <p:spPr>
          <a:xfrm>
            <a:off x="10438410" y="385414"/>
            <a:ext cx="1263986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851551-B241-4D3D-B91C-600F9D19826C}" type="datetimeFigureOut">
              <a:rPr lang="da-DK" b="0" smtClean="0">
                <a:latin typeface="Abadi" panose="020B0604020104020204" pitchFamily="34" charset="0"/>
              </a:rPr>
              <a:pPr/>
              <a:t>29-09-2025</a:t>
            </a:fld>
            <a:endParaRPr lang="da-DK" b="0" dirty="0">
              <a:latin typeface="Abadi" panose="020B0604020104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B565AAD-737E-46BA-0FE8-DCF09401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292"/>
            <a:ext cx="10515600" cy="345086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1pPr>
            <a:lvl2pPr marL="6858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2pPr>
            <a:lvl3pPr marL="11430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3pPr>
            <a:lvl4pPr marL="16002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4pPr>
            <a:lvl5pPr marL="20574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40F7C5-AC4C-DA8E-B1F1-34224139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1105"/>
            <a:ext cx="10515600" cy="11263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01A1E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2318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BB65-D183-9600-D7FB-6C295D73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1105"/>
            <a:ext cx="10515600" cy="11263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01A1E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68DD8-9971-C22E-6100-9A7CA737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6850762" y="-1534132"/>
            <a:ext cx="495681" cy="65058"/>
          </a:xfrm>
          <a:prstGeom prst="rect">
            <a:avLst/>
          </a:prstGeom>
        </p:spPr>
        <p:txBody>
          <a:bodyPr/>
          <a:lstStyle/>
          <a:p>
            <a:fld id="{9C851551-B241-4D3D-B91C-600F9D19826C}" type="datetimeFigureOut">
              <a:rPr lang="da-DK" smtClean="0"/>
              <a:t>29-09-2025</a:t>
            </a:fld>
            <a:endParaRPr lang="da-D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905C2-A041-D81D-3D8D-B084E813192A}"/>
              </a:ext>
            </a:extLst>
          </p:cNvPr>
          <p:cNvSpPr txBox="1">
            <a:spLocks/>
          </p:cNvSpPr>
          <p:nvPr userDrawn="1"/>
        </p:nvSpPr>
        <p:spPr>
          <a:xfrm>
            <a:off x="-1736698" y="7436150"/>
            <a:ext cx="142759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</a:t>
            </a:r>
            <a:endParaRPr lang="da-DK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B565AAD-737E-46BA-0FE8-DCF09401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67340"/>
            <a:ext cx="4982155" cy="373994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1pPr>
            <a:lvl2pPr marL="6858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2pPr>
            <a:lvl3pPr marL="11430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3pPr>
            <a:lvl4pPr marL="16002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4pPr>
            <a:lvl5pPr marL="20574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2D9E0D-5391-C02E-580E-086A5CC803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063544"/>
            <a:ext cx="5257803" cy="373994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1pPr>
            <a:lvl2pPr marL="6858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2pPr>
            <a:lvl3pPr marL="11430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3pPr>
            <a:lvl4pPr marL="16002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4pPr>
            <a:lvl5pPr marL="2057400" indent="-2286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53F1583-67DF-E18E-0868-85B63FFF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38541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badi" panose="020B0604020104020204" pitchFamily="34" charset="0"/>
              </a:defRPr>
            </a:lvl1pPr>
          </a:lstStyle>
          <a:p>
            <a:fld id="{E3A8D3ED-41C9-47F0-8C25-0B996EEF914E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7009F40-E787-E6C7-71ED-3B57271CECFD}"/>
              </a:ext>
            </a:extLst>
          </p:cNvPr>
          <p:cNvSpPr txBox="1">
            <a:spLocks/>
          </p:cNvSpPr>
          <p:nvPr userDrawn="1"/>
        </p:nvSpPr>
        <p:spPr>
          <a:xfrm>
            <a:off x="10438410" y="385414"/>
            <a:ext cx="1263986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851551-B241-4D3D-B91C-600F9D19826C}" type="datetimeFigureOut">
              <a:rPr lang="da-DK" b="0" smtClean="0">
                <a:latin typeface="Abadi" panose="020B0604020104020204" pitchFamily="34" charset="0"/>
              </a:rPr>
              <a:pPr/>
              <a:t>29-09-2025</a:t>
            </a:fld>
            <a:endParaRPr lang="da-DK" b="0" dirty="0">
              <a:latin typeface="Abadi" panose="020B0604020104020204" pitchFamily="34" charset="0"/>
            </a:endParaRPr>
          </a:p>
        </p:txBody>
      </p:sp>
      <p:pic>
        <p:nvPicPr>
          <p:cNvPr id="13" name="Picture 2" descr="Logo til samarbejde / Co-branding logo – Københavns Universitet">
            <a:extLst>
              <a:ext uri="{FF2B5EF4-FFF2-40B4-BE49-F238E27FC236}">
                <a16:creationId xmlns:a16="http://schemas.microsoft.com/office/drawing/2014/main" id="{89891A34-3A18-4F70-DDE1-F797A86E79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07287"/>
            <a:ext cx="2334704" cy="86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05BD06-B6C6-607B-FE0B-A0A14B89E42F}"/>
              </a:ext>
            </a:extLst>
          </p:cNvPr>
          <p:cNvCxnSpPr>
            <a:cxnSpLocks/>
          </p:cNvCxnSpPr>
          <p:nvPr userDrawn="1"/>
        </p:nvCxnSpPr>
        <p:spPr>
          <a:xfrm>
            <a:off x="0" y="6556744"/>
            <a:ext cx="12192000" cy="0"/>
          </a:xfrm>
          <a:prstGeom prst="line">
            <a:avLst/>
          </a:prstGeom>
          <a:ln w="25400">
            <a:solidFill>
              <a:srgbClr val="901A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5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1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kHdmAhap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7A02-E54D-BC7B-B156-CC2BC3B24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2414909"/>
            <a:ext cx="9144000" cy="986682"/>
          </a:xfrm>
        </p:spPr>
        <p:txBody>
          <a:bodyPr/>
          <a:lstStyle/>
          <a:p>
            <a:r>
              <a:rPr lang="da-DK" sz="6600" b="1" noProof="0" dirty="0" err="1">
                <a:solidFill>
                  <a:schemeClr val="bg1"/>
                </a:solidFill>
              </a:rPr>
              <a:t>Introduction</a:t>
            </a:r>
            <a:r>
              <a:rPr lang="da-DK" sz="6600" b="1" noProof="0" dirty="0">
                <a:solidFill>
                  <a:schemeClr val="bg1"/>
                </a:solidFill>
              </a:rPr>
              <a:t> 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35589-5251-0167-B86F-52EC5F234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2945"/>
            <a:ext cx="9144000" cy="1655762"/>
          </a:xfrm>
        </p:spPr>
        <p:txBody>
          <a:bodyPr/>
          <a:lstStyle/>
          <a:p>
            <a:r>
              <a:rPr lang="da-DK" sz="2800" noProof="0" dirty="0">
                <a:solidFill>
                  <a:schemeClr val="bg1"/>
                </a:solidFill>
              </a:rPr>
              <a:t>V</a:t>
            </a:r>
            <a:r>
              <a:rPr lang="da-DK" sz="2800" dirty="0" err="1">
                <a:solidFill>
                  <a:schemeClr val="bg1"/>
                </a:solidFill>
              </a:rPr>
              <a:t>sCode</a:t>
            </a:r>
            <a:r>
              <a:rPr lang="da-DK" sz="2800" dirty="0">
                <a:solidFill>
                  <a:schemeClr val="bg1"/>
                </a:solidFill>
              </a:rPr>
              <a:t>, Git and </a:t>
            </a:r>
            <a:r>
              <a:rPr lang="da-DK" sz="2800" dirty="0" err="1">
                <a:solidFill>
                  <a:schemeClr val="bg1"/>
                </a:solidFill>
              </a:rPr>
              <a:t>Anaconda</a:t>
            </a:r>
            <a:endParaRPr lang="da-DK" sz="2800" noProof="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6E750-73EE-2BE4-C0F9-8AE6E3A7C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688" y="499339"/>
            <a:ext cx="2966978" cy="296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7229F93-34A1-BD95-43A0-6110F9F35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582" y="3537392"/>
            <a:ext cx="2392966" cy="23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nstallation for Windows — Python Tutorial documentation">
            <a:extLst>
              <a:ext uri="{FF2B5EF4-FFF2-40B4-BE49-F238E27FC236}">
                <a16:creationId xmlns:a16="http://schemas.microsoft.com/office/drawing/2014/main" id="{74CBEDEA-2804-4C1F-7064-5235F04D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642" y="151788"/>
            <a:ext cx="5725286" cy="193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8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0BF828-F505-3146-17B8-CA7046CA2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75292"/>
            <a:ext cx="5994115" cy="1551486"/>
          </a:xfrm>
        </p:spPr>
        <p:txBody>
          <a:bodyPr/>
          <a:lstStyle/>
          <a:p>
            <a:r>
              <a:rPr lang="en-US" dirty="0"/>
              <a:t>If two contributors / students edit the same lines of code, the merge command will not know what to do.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AB375-DA2F-EFF4-4E69-13817BA3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Merge conflicts</a:t>
            </a:r>
            <a:endParaRPr lang="en-DK" b="1" dirty="0"/>
          </a:p>
        </p:txBody>
      </p:sp>
      <p:pic>
        <p:nvPicPr>
          <p:cNvPr id="10242" name="Picture 2" descr="Zoë Roth sells 'Disaster Girl' meme as NFT for $500,000 - BBC News">
            <a:extLst>
              <a:ext uri="{FF2B5EF4-FFF2-40B4-BE49-F238E27FC236}">
                <a16:creationId xmlns:a16="http://schemas.microsoft.com/office/drawing/2014/main" id="{0B31C0D8-4A75-496A-C589-E59B7E2A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52" y="470043"/>
            <a:ext cx="4648200" cy="2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6991016-DBC0-61A2-69FE-F262BD8FF98D}"/>
              </a:ext>
            </a:extLst>
          </p:cNvPr>
          <p:cNvSpPr txBox="1">
            <a:spLocks/>
          </p:cNvSpPr>
          <p:nvPr/>
        </p:nvSpPr>
        <p:spPr>
          <a:xfrm>
            <a:off x="797102" y="3429000"/>
            <a:ext cx="10894889" cy="1899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will be prompted to “resolve the conflict”</a:t>
            </a:r>
          </a:p>
          <a:p>
            <a:r>
              <a:rPr lang="en-US" dirty="0"/>
              <a:t>Therefore: Don’t work on the same aspects of the code on multiple devises.</a:t>
            </a:r>
          </a:p>
          <a:p>
            <a:pPr lvl="1"/>
            <a:r>
              <a:rPr lang="en-US" dirty="0"/>
              <a:t>Plan with your group what functions / features you each work on.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43F02F5-30DA-EEF9-4657-8CEB0B6FB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45660" y="1312167"/>
            <a:ext cx="1126367" cy="112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87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5274-F616-201F-6301-A6104070A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B82BE-2179-9859-008F-BFB35635D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Demonstration…</a:t>
            </a:r>
            <a:endParaRPr lang="en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3016DD-7F1C-473F-030E-D290C016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try it out!</a:t>
            </a:r>
            <a:endParaRPr lang="en-D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7879B-8605-07E8-E721-4D808596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317" y="266885"/>
            <a:ext cx="1286054" cy="5239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FF0A8ED-0BC4-C13A-9931-1EECA45D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01300" y="1002225"/>
            <a:ext cx="4376454" cy="437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892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988A4B-575B-057D-700E-925F038B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2082374"/>
            <a:ext cx="10432983" cy="3450866"/>
          </a:xfrm>
        </p:spPr>
        <p:txBody>
          <a:bodyPr/>
          <a:lstStyle/>
          <a:p>
            <a:r>
              <a:rPr lang="en-US" dirty="0"/>
              <a:t>In short: Anaconda manages and stores your python interpreter, and downloaded modules (pandas, </a:t>
            </a:r>
            <a:r>
              <a:rPr lang="en-US" dirty="0" err="1"/>
              <a:t>numpy</a:t>
            </a:r>
            <a:r>
              <a:rPr lang="en-US" dirty="0"/>
              <a:t>, matplotlib,…)</a:t>
            </a:r>
          </a:p>
          <a:p>
            <a:r>
              <a:rPr lang="en-US" dirty="0"/>
              <a:t>To install new packages use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&lt;</a:t>
            </a:r>
            <a:r>
              <a:rPr lang="en-US" dirty="0" err="1"/>
              <a:t>package_name</a:t>
            </a:r>
            <a:r>
              <a:rPr lang="en-US" dirty="0"/>
              <a:t>&gt; or pip install &lt;</a:t>
            </a:r>
            <a:r>
              <a:rPr lang="en-US" dirty="0" err="1"/>
              <a:t>package_name</a:t>
            </a:r>
            <a:r>
              <a:rPr lang="en-US" dirty="0"/>
              <a:t>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B568B4-CDED-F782-0857-CFD4F468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Anaconda?</a:t>
            </a:r>
            <a:endParaRPr lang="en-DK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A4387-039A-8C1F-9235-12B34E67A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7156"/>
            <a:ext cx="8326012" cy="819264"/>
          </a:xfrm>
          <a:prstGeom prst="rect">
            <a:avLst/>
          </a:prstGeom>
        </p:spPr>
      </p:pic>
      <p:pic>
        <p:nvPicPr>
          <p:cNvPr id="4" name="Picture 6" descr="Installation for Windows — Python Tutorial documentation">
            <a:extLst>
              <a:ext uri="{FF2B5EF4-FFF2-40B4-BE49-F238E27FC236}">
                <a16:creationId xmlns:a16="http://schemas.microsoft.com/office/drawing/2014/main" id="{B2CAE760-2F36-3860-D143-5366FAF00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273" y="747445"/>
            <a:ext cx="3335779" cy="112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100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9033A2-3064-790B-AA68-A8A7EAF20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problem_set_1</a:t>
            </a:r>
          </a:p>
          <a:p>
            <a:pPr lvl="1"/>
            <a:r>
              <a:rPr lang="en-US" dirty="0"/>
              <a:t>From Jeppe and Brigittas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Always remember that</a:t>
            </a:r>
          </a:p>
          <a:p>
            <a:pPr lvl="1"/>
            <a:r>
              <a:rPr lang="en-US" dirty="0"/>
              <a:t>I am here to help!</a:t>
            </a:r>
          </a:p>
          <a:p>
            <a:pPr lvl="1"/>
            <a:r>
              <a:rPr lang="en-US" dirty="0"/>
              <a:t>I don’t care if your question is</a:t>
            </a:r>
          </a:p>
          <a:p>
            <a:pPr marL="457200" lvl="1" indent="0">
              <a:buNone/>
            </a:pPr>
            <a:r>
              <a:rPr lang="en-US" dirty="0"/>
              <a:t>   “good” or “bad”! – just ask, even if it’s about something from t &gt; 2 </a:t>
            </a:r>
          </a:p>
          <a:p>
            <a:pPr marL="457200" lvl="1" indent="0">
              <a:buNone/>
            </a:pPr>
            <a:r>
              <a:rPr lang="en-US" dirty="0"/>
              <a:t>   weeks ago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61DEBD-1003-8858-CF53-7BDB45CA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code</a:t>
            </a:r>
            <a:endParaRPr lang="en-DK" b="1" dirty="0"/>
          </a:p>
        </p:txBody>
      </p:sp>
      <p:pic>
        <p:nvPicPr>
          <p:cNvPr id="2050" name="Picture 2" descr="You Got This Baby Meme Generator - Piñata Farms - The best meme generator  and meme maker for video &amp; image memes">
            <a:extLst>
              <a:ext uri="{FF2B5EF4-FFF2-40B4-BE49-F238E27FC236}">
                <a16:creationId xmlns:a16="http://schemas.microsoft.com/office/drawing/2014/main" id="{6D35DA7C-ED42-A269-E904-97336CC92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790833"/>
            <a:ext cx="5423371" cy="359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823E2C-A911-343B-3199-613361E34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317" y="266885"/>
            <a:ext cx="128605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9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B622E-4A5B-99B9-D9E7-A5E950257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111" y="2017472"/>
            <a:ext cx="5505777" cy="34019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E86D98-660A-B71E-E7DD-076219E2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3279150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218D1E-3EB9-6287-32F3-A21EAE15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430"/>
            <a:ext cx="10515600" cy="616537"/>
          </a:xfrm>
        </p:spPr>
        <p:txBody>
          <a:bodyPr/>
          <a:lstStyle/>
          <a:p>
            <a:r>
              <a:rPr lang="en-US" sz="2400" dirty="0"/>
              <a:t>Feedback: who are you?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0D5B7-9A74-2882-B495-2E0EDE2C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But first. Who am I?</a:t>
            </a:r>
            <a:endParaRPr lang="en-DK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364EB81-FB2E-A165-2228-C552CCE8A333}"/>
              </a:ext>
            </a:extLst>
          </p:cNvPr>
          <p:cNvSpPr txBox="1">
            <a:spLocks/>
          </p:cNvSpPr>
          <p:nvPr/>
        </p:nvSpPr>
        <p:spPr>
          <a:xfrm>
            <a:off x="838200" y="2692159"/>
            <a:ext cx="10515600" cy="2026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Econ bachelor student (5. semester)</a:t>
            </a:r>
          </a:p>
          <a:p>
            <a:r>
              <a:rPr lang="en-US" sz="2400" dirty="0"/>
              <a:t>Completed multiple online Computer Science courses from Harvard </a:t>
            </a:r>
          </a:p>
          <a:p>
            <a:pPr lvl="1"/>
            <a:r>
              <a:rPr lang="en-US" sz="2000" dirty="0"/>
              <a:t>I highly recommend CS50 if you are interested in how computers work</a:t>
            </a:r>
          </a:p>
          <a:p>
            <a:r>
              <a:rPr lang="en-US" sz="2400" dirty="0"/>
              <a:t>Student assistant at </a:t>
            </a:r>
            <a:r>
              <a:rPr lang="en-US" sz="2400" dirty="0" err="1"/>
              <a:t>Danmarks</a:t>
            </a:r>
            <a:r>
              <a:rPr lang="en-US" sz="2400" dirty="0"/>
              <a:t> </a:t>
            </a:r>
            <a:r>
              <a:rPr lang="en-US" sz="2400" dirty="0" err="1"/>
              <a:t>Nationalbank</a:t>
            </a:r>
            <a:r>
              <a:rPr lang="en-US" sz="2400" dirty="0"/>
              <a:t> (+1year) | Financial statistics</a:t>
            </a:r>
          </a:p>
          <a:p>
            <a:pPr lvl="1"/>
            <a:r>
              <a:rPr lang="en-US" sz="2000" dirty="0"/>
              <a:t>Machine learning and </a:t>
            </a:r>
            <a:r>
              <a:rPr lang="en-US" sz="2000" dirty="0" err="1"/>
              <a:t>api</a:t>
            </a:r>
            <a:r>
              <a:rPr lang="en-US" sz="2000" dirty="0"/>
              <a:t> work in python and R, data manipulation and analysis in R and SQL. Developed multiple tools we use for quality assessments of data.</a:t>
            </a:r>
          </a:p>
          <a:p>
            <a:r>
              <a:rPr lang="en-US" sz="2400" dirty="0"/>
              <a:t>TA in </a:t>
            </a:r>
            <a:r>
              <a:rPr lang="en-US" sz="2400" dirty="0" err="1"/>
              <a:t>ProgEcon</a:t>
            </a:r>
            <a:r>
              <a:rPr lang="en-US" sz="2400" dirty="0"/>
              <a:t> (my first class)</a:t>
            </a:r>
          </a:p>
          <a:p>
            <a:pPr lvl="1"/>
            <a:r>
              <a:rPr lang="en-US" sz="2000" dirty="0"/>
              <a:t>Very </a:t>
            </a:r>
            <a:r>
              <a:rPr lang="en-US" sz="2000" dirty="0" err="1"/>
              <a:t>very</a:t>
            </a:r>
            <a:r>
              <a:rPr lang="en-US" sz="2000" dirty="0"/>
              <a:t> open to feedback / critique. Please do not hold back! I can take 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EA225-AEE2-5A25-E77D-15A8D952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829" y="519590"/>
            <a:ext cx="4089971" cy="238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57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D6F9E9-F139-2FBA-4F31-EA60C096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986"/>
            <a:ext cx="10515600" cy="3450866"/>
          </a:xfrm>
        </p:spPr>
        <p:txBody>
          <a:bodyPr/>
          <a:lstStyle/>
          <a:p>
            <a:r>
              <a:rPr lang="en-US" dirty="0"/>
              <a:t>I just quit for a research assistant position at ROCKWOOL </a:t>
            </a:r>
            <a:r>
              <a:rPr lang="en-US" dirty="0" err="1"/>
              <a:t>Fonden</a:t>
            </a:r>
            <a:endParaRPr lang="en-US" dirty="0"/>
          </a:p>
          <a:p>
            <a:pPr lvl="1"/>
            <a:r>
              <a:rPr lang="en-US" dirty="0"/>
              <a:t>Come talk to me if you are interested in my former position at DN’s department for financial statistics (I would be happy to tell them about your programming skills!)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84432D-D999-C364-D986-5BFC93A2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Also…</a:t>
            </a:r>
            <a:endParaRPr lang="en-D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DA666-C09F-2BEC-D05E-61E0359A7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253" y="3316489"/>
            <a:ext cx="4992547" cy="26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09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2C7A74-FCBD-CDBF-1B8A-8C84099D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292"/>
            <a:ext cx="10515600" cy="3773058"/>
          </a:xfrm>
        </p:spPr>
        <p:txBody>
          <a:bodyPr/>
          <a:lstStyle/>
          <a:p>
            <a:r>
              <a:rPr lang="da-DK" noProof="0" dirty="0"/>
              <a:t>IDE (Integrated Developer Environment)</a:t>
            </a:r>
          </a:p>
          <a:p>
            <a:pPr lvl="1"/>
            <a:r>
              <a:rPr lang="da-DK" dirty="0"/>
              <a:t>A ”</a:t>
            </a:r>
            <a:r>
              <a:rPr lang="da-DK" dirty="0" err="1"/>
              <a:t>shell</a:t>
            </a:r>
            <a:r>
              <a:rPr lang="da-DK" dirty="0"/>
              <a:t>” to </a:t>
            </a:r>
            <a:r>
              <a:rPr lang="da-DK" dirty="0" err="1"/>
              <a:t>edit</a:t>
            </a:r>
            <a:r>
              <a:rPr lang="da-DK" dirty="0"/>
              <a:t> and </a:t>
            </a:r>
            <a:r>
              <a:rPr lang="da-DK" dirty="0" err="1"/>
              <a:t>debug</a:t>
            </a:r>
            <a:r>
              <a:rPr lang="da-DK" dirty="0"/>
              <a:t> source </a:t>
            </a:r>
            <a:r>
              <a:rPr lang="da-DK" dirty="0" err="1"/>
              <a:t>code</a:t>
            </a:r>
            <a:endParaRPr lang="da-DK" dirty="0"/>
          </a:p>
          <a:p>
            <a:pPr lvl="2"/>
            <a:r>
              <a:rPr lang="da-DK" noProof="0" dirty="0"/>
              <a:t>Source </a:t>
            </a:r>
            <a:r>
              <a:rPr lang="da-DK" noProof="0" dirty="0" err="1"/>
              <a:t>code</a:t>
            </a:r>
            <a:r>
              <a:rPr lang="da-DK" noProof="0" dirty="0"/>
              <a:t> is </a:t>
            </a:r>
            <a:r>
              <a:rPr lang="da-DK" noProof="0" dirty="0" err="1"/>
              <a:t>what</a:t>
            </a:r>
            <a:r>
              <a:rPr lang="da-DK" noProof="0" dirty="0"/>
              <a:t> </a:t>
            </a:r>
            <a:r>
              <a:rPr lang="da-DK" noProof="0" dirty="0" err="1"/>
              <a:t>you</a:t>
            </a:r>
            <a:r>
              <a:rPr lang="da-DK" noProof="0" dirty="0"/>
              <a:t> </a:t>
            </a:r>
            <a:r>
              <a:rPr lang="da-DK" noProof="0" dirty="0" err="1"/>
              <a:t>write</a:t>
            </a:r>
            <a:r>
              <a:rPr lang="da-DK" noProof="0" dirty="0"/>
              <a:t> (</a:t>
            </a:r>
            <a:r>
              <a:rPr lang="da-DK" noProof="0" dirty="0" err="1"/>
              <a:t>e.g</a:t>
            </a:r>
            <a:r>
              <a:rPr lang="da-DK" noProof="0" dirty="0"/>
              <a:t>. print(”i </a:t>
            </a:r>
            <a:r>
              <a:rPr lang="da-DK" noProof="0" dirty="0" err="1"/>
              <a:t>don’t</a:t>
            </a:r>
            <a:r>
              <a:rPr lang="da-DK" noProof="0" dirty="0"/>
              <a:t> like </a:t>
            </a:r>
            <a:r>
              <a:rPr lang="da-DK" noProof="0" dirty="0" err="1"/>
              <a:t>mondays</a:t>
            </a:r>
            <a:r>
              <a:rPr lang="da-DK" noProof="0" dirty="0"/>
              <a:t>”))</a:t>
            </a:r>
          </a:p>
          <a:p>
            <a:pPr lvl="3"/>
            <a:r>
              <a:rPr lang="da-DK" noProof="0" dirty="0"/>
              <a:t>More info on </a:t>
            </a:r>
            <a:r>
              <a:rPr lang="da-DK" noProof="0" dirty="0" err="1"/>
              <a:t>python</a:t>
            </a:r>
            <a:r>
              <a:rPr lang="da-DK" noProof="0" dirty="0"/>
              <a:t> </a:t>
            </a:r>
            <a:r>
              <a:rPr lang="da-DK" noProof="0" dirty="0" err="1"/>
              <a:t>intepreter</a:t>
            </a:r>
            <a:r>
              <a:rPr lang="da-DK" noProof="0" dirty="0"/>
              <a:t> (from source </a:t>
            </a:r>
            <a:r>
              <a:rPr lang="da-DK" noProof="0" dirty="0" err="1"/>
              <a:t>code</a:t>
            </a:r>
            <a:r>
              <a:rPr lang="da-DK" noProof="0" dirty="0"/>
              <a:t> to </a:t>
            </a:r>
            <a:r>
              <a:rPr lang="da-DK" noProof="0" dirty="0" err="1"/>
              <a:t>machine</a:t>
            </a:r>
            <a:r>
              <a:rPr lang="da-DK" noProof="0" dirty="0"/>
              <a:t> </a:t>
            </a:r>
            <a:r>
              <a:rPr lang="da-DK" noProof="0" dirty="0" err="1"/>
              <a:t>code</a:t>
            </a:r>
            <a:r>
              <a:rPr lang="da-DK" noProof="0" dirty="0"/>
              <a:t>): </a:t>
            </a:r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the Python Interpreter? (How does Python Work?)</a:t>
            </a:r>
            <a:endParaRPr lang="da-DK" noProof="0" dirty="0">
              <a:solidFill>
                <a:srgbClr val="C00000"/>
              </a:solidFill>
            </a:endParaRPr>
          </a:p>
          <a:p>
            <a:r>
              <a:rPr lang="da-DK" dirty="0"/>
              <a:t>Extensions </a:t>
            </a:r>
          </a:p>
          <a:p>
            <a:pPr lvl="1"/>
            <a:r>
              <a:rPr lang="da-DK" dirty="0" err="1"/>
              <a:t>Integrate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vscode</a:t>
            </a:r>
            <a:r>
              <a:rPr lang="da-DK" dirty="0"/>
              <a:t> (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application</a:t>
            </a:r>
            <a:r>
              <a:rPr lang="da-DK" dirty="0"/>
              <a:t> for </a:t>
            </a:r>
            <a:r>
              <a:rPr lang="da-DK" dirty="0" err="1"/>
              <a:t>everything</a:t>
            </a:r>
            <a:r>
              <a:rPr lang="da-DK" dirty="0"/>
              <a:t>!)</a:t>
            </a:r>
          </a:p>
          <a:p>
            <a:pPr lvl="2"/>
            <a:r>
              <a:rPr lang="da-DK" dirty="0"/>
              <a:t>Python, R, SQL, C++,…</a:t>
            </a:r>
          </a:p>
          <a:p>
            <a:pPr lvl="2"/>
            <a:r>
              <a:rPr lang="da-DK" dirty="0"/>
              <a:t>Copilot (</a:t>
            </a:r>
            <a:r>
              <a:rPr lang="da-DK" dirty="0" err="1"/>
              <a:t>ai</a:t>
            </a:r>
            <a:r>
              <a:rPr lang="da-DK" dirty="0"/>
              <a:t> </a:t>
            </a:r>
            <a:r>
              <a:rPr lang="da-DK" dirty="0" err="1"/>
              <a:t>assistant</a:t>
            </a:r>
            <a:r>
              <a:rPr lang="da-DK" dirty="0"/>
              <a:t>)</a:t>
            </a:r>
          </a:p>
          <a:p>
            <a:pPr lvl="2"/>
            <a:r>
              <a:rPr lang="da-DK" dirty="0"/>
              <a:t>Git (version </a:t>
            </a:r>
            <a:r>
              <a:rPr lang="da-DK" dirty="0" err="1"/>
              <a:t>control</a:t>
            </a:r>
            <a:r>
              <a:rPr lang="da-DK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8CB1B6-68CD-B3BF-D380-38AC567F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noProof="0" dirty="0"/>
              <a:t>Visual Studio Code - Overview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8E1C11-101F-046A-B87C-09DD40BC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889" y="819743"/>
            <a:ext cx="954911" cy="95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2713FD-1207-D12D-3168-CA9F61B2B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317" y="266885"/>
            <a:ext cx="128605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3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C5FBB7-A873-9C1A-E301-80B87B4E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Studio Code - Settings</a:t>
            </a:r>
            <a:endParaRPr lang="da-DK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39A6A2-6758-6213-8325-3ECEAD1A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Point and </a:t>
            </a:r>
            <a:r>
              <a:rPr lang="da-DK" dirty="0" err="1"/>
              <a:t>Click</a:t>
            </a:r>
            <a:endParaRPr lang="da-DK" dirty="0"/>
          </a:p>
          <a:p>
            <a:pPr marL="0" indent="0">
              <a:buNone/>
            </a:pPr>
            <a:r>
              <a:rPr lang="da-DK" sz="2000" dirty="0" err="1"/>
              <a:t>Ctrl+shift+p</a:t>
            </a:r>
            <a:endParaRPr lang="da-DK" sz="2000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sz="2000" dirty="0"/>
              <a:t>Find the </a:t>
            </a:r>
            <a:r>
              <a:rPr lang="da-DK" sz="2000" dirty="0" err="1"/>
              <a:t>shortcut</a:t>
            </a:r>
            <a:r>
              <a:rPr lang="da-DK" sz="2000" dirty="0"/>
              <a:t> / </a:t>
            </a:r>
            <a:r>
              <a:rPr lang="da-DK" sz="2000" dirty="0" err="1"/>
              <a:t>setting</a:t>
            </a: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r>
              <a:rPr lang="da-DK" sz="2000" dirty="0"/>
              <a:t>Change keybinding by </a:t>
            </a:r>
            <a:r>
              <a:rPr lang="da-DK" sz="2000" dirty="0" err="1"/>
              <a:t>clicking</a:t>
            </a:r>
            <a:endParaRPr lang="da-DK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70A4E-69D8-CF91-2536-740001567A9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063544"/>
            <a:ext cx="5772151" cy="3739946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JSON (JavaScript Object Notation)</a:t>
            </a:r>
          </a:p>
          <a:p>
            <a:pPr marL="0" indent="0">
              <a:buNone/>
            </a:pPr>
            <a:r>
              <a:rPr lang="da-DK" sz="2000" dirty="0" err="1"/>
              <a:t>Ctrl+shift+p</a:t>
            </a:r>
            <a:endParaRPr lang="da-DK" sz="2000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sz="2000" dirty="0"/>
              <a:t>Change </a:t>
            </a:r>
            <a:r>
              <a:rPr lang="da-DK" sz="2000" dirty="0" err="1"/>
              <a:t>shortcut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</a:t>
            </a:r>
            <a:r>
              <a:rPr lang="da-DK" sz="2000" dirty="0" err="1"/>
              <a:t>commands</a:t>
            </a:r>
            <a:r>
              <a:rPr lang="da-DK" sz="2000" dirty="0"/>
              <a:t> / </a:t>
            </a:r>
            <a:r>
              <a:rPr lang="da-DK" sz="2000" dirty="0" err="1"/>
              <a:t>code</a:t>
            </a: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sz="2000" dirty="0"/>
              <a:t>Separate </a:t>
            </a:r>
            <a:r>
              <a:rPr lang="da-DK" sz="2000" dirty="0" err="1"/>
              <a:t>different</a:t>
            </a:r>
            <a:r>
              <a:rPr lang="da-DK" sz="2000" dirty="0"/>
              <a:t> keybindings by a </a:t>
            </a:r>
            <a:r>
              <a:rPr lang="da-DK" sz="3600" dirty="0"/>
              <a:t>,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597F9-DF57-02F7-923E-B879F82A0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0" y="3081289"/>
            <a:ext cx="3972479" cy="695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F7A96D-699F-796F-9846-B7EA113A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28946" b="-5257"/>
          <a:stretch>
            <a:fillRect/>
          </a:stretch>
        </p:blipFill>
        <p:spPr>
          <a:xfrm>
            <a:off x="909360" y="4411641"/>
            <a:ext cx="3848100" cy="760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A51574-5623-7A4C-1AE9-A5AB683FD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081289"/>
            <a:ext cx="4759518" cy="7525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0DC63E-6B4C-4347-52F2-D51D2B6BD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411641"/>
            <a:ext cx="4678137" cy="1374472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ED7094D-B2C0-3DF9-1389-8145A86D1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889" y="819743"/>
            <a:ext cx="954911" cy="95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0EBE72-D1BA-6775-CC3B-47A764D1A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3317" y="266885"/>
            <a:ext cx="128605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3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D840D3-10F2-00E2-5042-35EB4238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292"/>
            <a:ext cx="6077185" cy="3450866"/>
          </a:xfrm>
        </p:spPr>
        <p:txBody>
          <a:bodyPr/>
          <a:lstStyle/>
          <a:p>
            <a:r>
              <a:rPr lang="da-DK" sz="2400" dirty="0"/>
              <a:t>The </a:t>
            </a:r>
            <a:r>
              <a:rPr lang="da-DK" sz="2400" dirty="0" err="1"/>
              <a:t>frog</a:t>
            </a:r>
            <a:r>
              <a:rPr lang="da-DK" sz="2400" dirty="0"/>
              <a:t> have </a:t>
            </a:r>
            <a:r>
              <a:rPr lang="da-DK" sz="2400" dirty="0" err="1"/>
              <a:t>many</a:t>
            </a:r>
            <a:r>
              <a:rPr lang="da-DK" sz="2400" dirty="0"/>
              <a:t> </a:t>
            </a:r>
            <a:r>
              <a:rPr lang="da-DK" sz="2400" dirty="0" err="1"/>
              <a:t>great</a:t>
            </a:r>
            <a:r>
              <a:rPr lang="da-DK" sz="2400" dirty="0"/>
              <a:t> </a:t>
            </a:r>
            <a:r>
              <a:rPr lang="da-DK" sz="2400" dirty="0" err="1"/>
              <a:t>ideas</a:t>
            </a:r>
            <a:r>
              <a:rPr lang="da-DK" sz="2400" dirty="0"/>
              <a:t>,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b="1" dirty="0" err="1"/>
              <a:t>frustrating</a:t>
            </a:r>
            <a:r>
              <a:rPr lang="da-DK" sz="2400" dirty="0"/>
              <a:t> – or </a:t>
            </a:r>
            <a:r>
              <a:rPr lang="da-DK" sz="2400" dirty="0" err="1"/>
              <a:t>even</a:t>
            </a:r>
            <a:r>
              <a:rPr lang="da-DK" sz="2400" dirty="0"/>
              <a:t> </a:t>
            </a:r>
            <a:r>
              <a:rPr lang="da-DK" sz="2400" dirty="0" err="1"/>
              <a:t>worse</a:t>
            </a:r>
            <a:r>
              <a:rPr lang="da-DK" sz="2400" dirty="0"/>
              <a:t>: </a:t>
            </a:r>
            <a:r>
              <a:rPr lang="da-DK" sz="2400" b="1" dirty="0" err="1"/>
              <a:t>Get</a:t>
            </a:r>
            <a:r>
              <a:rPr lang="da-DK" sz="2400" b="1" dirty="0"/>
              <a:t> in the </a:t>
            </a:r>
            <a:r>
              <a:rPr lang="da-DK" sz="2400" b="1" dirty="0" err="1"/>
              <a:t>way</a:t>
            </a:r>
            <a:r>
              <a:rPr lang="da-DK" sz="2400" b="1" dirty="0"/>
              <a:t> of learning!!!</a:t>
            </a:r>
          </a:p>
          <a:p>
            <a:endParaRPr lang="da-DK" dirty="0"/>
          </a:p>
          <a:p>
            <a:r>
              <a:rPr lang="da-DK" sz="2400" dirty="0"/>
              <a:t>To stop the </a:t>
            </a:r>
            <a:r>
              <a:rPr lang="da-DK" sz="2400" dirty="0" err="1"/>
              <a:t>frog</a:t>
            </a:r>
            <a:r>
              <a:rPr lang="da-DK" sz="2400" dirty="0"/>
              <a:t>:</a:t>
            </a:r>
          </a:p>
          <a:p>
            <a:pPr lvl="1"/>
            <a:r>
              <a:rPr lang="da-DK" sz="2000" dirty="0" err="1"/>
              <a:t>Click</a:t>
            </a:r>
            <a:r>
              <a:rPr lang="da-DK" sz="2000" dirty="0"/>
              <a:t> on </a:t>
            </a:r>
            <a:r>
              <a:rPr lang="da-DK" sz="2000" dirty="0" err="1"/>
              <a:t>him</a:t>
            </a:r>
            <a:r>
              <a:rPr lang="da-DK" sz="2000" dirty="0"/>
              <a:t> / her (        ) in the </a:t>
            </a:r>
            <a:r>
              <a:rPr lang="da-DK" sz="2000" dirty="0" err="1"/>
              <a:t>down</a:t>
            </a:r>
            <a:r>
              <a:rPr lang="da-DK" sz="2000" dirty="0"/>
              <a:t> right corner, and </a:t>
            </a:r>
            <a:r>
              <a:rPr lang="da-DK" sz="2000" dirty="0" err="1"/>
              <a:t>click</a:t>
            </a:r>
            <a:r>
              <a:rPr lang="da-DK" sz="2000" dirty="0"/>
              <a:t> ”</a:t>
            </a:r>
            <a:r>
              <a:rPr lang="da-DK" sz="2000" dirty="0" err="1"/>
              <a:t>Snooze</a:t>
            </a:r>
            <a:r>
              <a:rPr lang="da-DK" sz="2000" dirty="0"/>
              <a:t>”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233D283-E5EA-410D-3047-E9E71078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Visual Studio Code – </a:t>
            </a:r>
            <a:r>
              <a:rPr lang="da-DK" b="1" dirty="0" err="1"/>
              <a:t>Snooze</a:t>
            </a:r>
            <a:r>
              <a:rPr lang="da-DK" b="1" dirty="0"/>
              <a:t> the </a:t>
            </a:r>
            <a:r>
              <a:rPr lang="da-DK" b="1" dirty="0" err="1"/>
              <a:t>frog</a:t>
            </a:r>
            <a:r>
              <a:rPr lang="da-DK" b="1" dirty="0"/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F0EED-DD5D-C395-5766-E9F87001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068" y="1823827"/>
            <a:ext cx="2486955" cy="3702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07090B-6DF7-6001-793D-58507D345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862" y="3979276"/>
            <a:ext cx="530640" cy="456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1D06110-E25B-C4E8-3D1D-BAF777AA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889" y="819743"/>
            <a:ext cx="954911" cy="95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C0801D-42FC-E75B-725D-9C7E50661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317" y="266885"/>
            <a:ext cx="128605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AB52FA-75B1-7170-C632-F4EF4F932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Demonstration…</a:t>
            </a:r>
            <a:endParaRPr lang="en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6A0A4-ED70-DFBC-21DB-B4C09500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try it out!</a:t>
            </a:r>
            <a:endParaRPr lang="en-DK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9CE24C-0F3F-186F-24EC-2F3E2F03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70" y="1209072"/>
            <a:ext cx="4439856" cy="443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23E82D-4BDA-C10C-B647-17754030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3317" y="266885"/>
            <a:ext cx="128605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1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FB8D2A3-7643-DD40-AEA2-499F419E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047" y="203944"/>
            <a:ext cx="1286054" cy="5831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542D5A-7B1F-A82C-2C5C-B438B5B1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36" y="452955"/>
            <a:ext cx="10515600" cy="1126367"/>
          </a:xfrm>
        </p:spPr>
        <p:txBody>
          <a:bodyPr/>
          <a:lstStyle/>
          <a:p>
            <a:r>
              <a:rPr lang="en-US" b="1" dirty="0"/>
              <a:t>Git and </a:t>
            </a:r>
            <a:r>
              <a:rPr lang="en-US" b="1" dirty="0" err="1"/>
              <a:t>Github</a:t>
            </a:r>
            <a:endParaRPr lang="en-DK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7A2E4-6045-BF95-0180-8B0A5F5739AD}"/>
              </a:ext>
            </a:extLst>
          </p:cNvPr>
          <p:cNvSpPr/>
          <p:nvPr/>
        </p:nvSpPr>
        <p:spPr>
          <a:xfrm>
            <a:off x="716436" y="1430188"/>
            <a:ext cx="8012784" cy="4115940"/>
          </a:xfrm>
          <a:prstGeom prst="roundRect">
            <a:avLst>
              <a:gd name="adj" fmla="val 7431"/>
            </a:avLst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684D6C-69D3-779F-A8F3-195A5E6155D6}"/>
              </a:ext>
            </a:extLst>
          </p:cNvPr>
          <p:cNvSpPr/>
          <p:nvPr/>
        </p:nvSpPr>
        <p:spPr>
          <a:xfrm>
            <a:off x="9048750" y="1430188"/>
            <a:ext cx="2557020" cy="4115940"/>
          </a:xfrm>
          <a:prstGeom prst="roundRect">
            <a:avLst>
              <a:gd name="adj" fmla="val 9033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BB5D68FB-94F6-A7C5-24A2-5FFF4D2C42C9}"/>
              </a:ext>
            </a:extLst>
          </p:cNvPr>
          <p:cNvSpPr/>
          <p:nvPr/>
        </p:nvSpPr>
        <p:spPr>
          <a:xfrm>
            <a:off x="1212522" y="1704841"/>
            <a:ext cx="1873578" cy="1022573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</a:t>
            </a:r>
            <a:endParaRPr lang="en-DK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C40CC53-8E3E-979C-83B8-2507DB956991}"/>
              </a:ext>
            </a:extLst>
          </p:cNvPr>
          <p:cNvSpPr/>
          <p:nvPr/>
        </p:nvSpPr>
        <p:spPr>
          <a:xfrm>
            <a:off x="3786039" y="1704841"/>
            <a:ext cx="1873578" cy="1022573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 area</a:t>
            </a:r>
            <a:endParaRPr lang="en-DK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B260D23-FBBB-B01C-8B04-E47B6C4E3737}"/>
              </a:ext>
            </a:extLst>
          </p:cNvPr>
          <p:cNvSpPr/>
          <p:nvPr/>
        </p:nvSpPr>
        <p:spPr>
          <a:xfrm>
            <a:off x="6359556" y="1704841"/>
            <a:ext cx="1873578" cy="1022573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</a:t>
            </a:r>
            <a:endParaRPr lang="en-DK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502E82CD-CC53-72B1-E4EE-5DE868D3C36D}"/>
              </a:ext>
            </a:extLst>
          </p:cNvPr>
          <p:cNvSpPr/>
          <p:nvPr/>
        </p:nvSpPr>
        <p:spPr>
          <a:xfrm>
            <a:off x="9390471" y="1704841"/>
            <a:ext cx="1873578" cy="1022573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  <a:endParaRPr lang="en-DK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EA0D19-9B0B-6738-EDE5-F91E26BFF6CC}"/>
              </a:ext>
            </a:extLst>
          </p:cNvPr>
          <p:cNvCxnSpPr>
            <a:cxnSpLocks/>
          </p:cNvCxnSpPr>
          <p:nvPr/>
        </p:nvCxnSpPr>
        <p:spPr>
          <a:xfrm>
            <a:off x="2130458" y="2982037"/>
            <a:ext cx="0" cy="2158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32E686-1909-4E2B-581E-91F9731CCE67}"/>
              </a:ext>
            </a:extLst>
          </p:cNvPr>
          <p:cNvCxnSpPr>
            <a:cxnSpLocks/>
          </p:cNvCxnSpPr>
          <p:nvPr/>
        </p:nvCxnSpPr>
        <p:spPr>
          <a:xfrm>
            <a:off x="4711733" y="2982037"/>
            <a:ext cx="0" cy="2158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9087DC-D68B-C2A5-5E06-A7D85A550D2B}"/>
              </a:ext>
            </a:extLst>
          </p:cNvPr>
          <p:cNvCxnSpPr>
            <a:cxnSpLocks/>
          </p:cNvCxnSpPr>
          <p:nvPr/>
        </p:nvCxnSpPr>
        <p:spPr>
          <a:xfrm>
            <a:off x="7312058" y="2982037"/>
            <a:ext cx="0" cy="2158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C0D50B-A649-AF74-55A7-B1C76D7DC5D3}"/>
              </a:ext>
            </a:extLst>
          </p:cNvPr>
          <p:cNvSpPr/>
          <p:nvPr/>
        </p:nvSpPr>
        <p:spPr>
          <a:xfrm>
            <a:off x="2474145" y="2982037"/>
            <a:ext cx="1912951" cy="59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add</a:t>
            </a:r>
            <a:endParaRPr lang="en-DK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771FEA9-F630-FECC-8AB2-0FE66271BE31}"/>
              </a:ext>
            </a:extLst>
          </p:cNvPr>
          <p:cNvSpPr/>
          <p:nvPr/>
        </p:nvSpPr>
        <p:spPr>
          <a:xfrm>
            <a:off x="5151213" y="2982037"/>
            <a:ext cx="1912951" cy="59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commit</a:t>
            </a:r>
            <a:endParaRPr lang="en-DK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BC35526-7DC7-416E-6C0F-49C7597139AC}"/>
              </a:ext>
            </a:extLst>
          </p:cNvPr>
          <p:cNvSpPr/>
          <p:nvPr/>
        </p:nvSpPr>
        <p:spPr>
          <a:xfrm>
            <a:off x="7932510" y="3002067"/>
            <a:ext cx="1912951" cy="593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push</a:t>
            </a:r>
            <a:endParaRPr lang="en-DK" dirty="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39FE7694-F129-A3AB-4964-16B8B2FEA1BA}"/>
              </a:ext>
            </a:extLst>
          </p:cNvPr>
          <p:cNvSpPr/>
          <p:nvPr/>
        </p:nvSpPr>
        <p:spPr>
          <a:xfrm>
            <a:off x="7812978" y="3789072"/>
            <a:ext cx="1912943" cy="593889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fetch</a:t>
            </a:r>
            <a:endParaRPr lang="en-DK" dirty="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50A3BC0B-E460-7BD0-59EE-9F9F518AB8CB}"/>
              </a:ext>
            </a:extLst>
          </p:cNvPr>
          <p:cNvSpPr/>
          <p:nvPr/>
        </p:nvSpPr>
        <p:spPr>
          <a:xfrm>
            <a:off x="2449990" y="4546750"/>
            <a:ext cx="7245976" cy="593889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pull</a:t>
            </a:r>
            <a:endParaRPr lang="en-DK" dirty="0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5C9F78AA-CF3A-EB0D-FE63-E621501FE564}"/>
              </a:ext>
            </a:extLst>
          </p:cNvPr>
          <p:cNvSpPr/>
          <p:nvPr/>
        </p:nvSpPr>
        <p:spPr>
          <a:xfrm>
            <a:off x="2474146" y="3790630"/>
            <a:ext cx="4494222" cy="593889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pull</a:t>
            </a:r>
            <a:endParaRPr lang="en-DK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A7F9B6-BE43-48C5-C45C-3AC56A878AE3}"/>
              </a:ext>
            </a:extLst>
          </p:cNvPr>
          <p:cNvCxnSpPr>
            <a:cxnSpLocks/>
          </p:cNvCxnSpPr>
          <p:nvPr/>
        </p:nvCxnSpPr>
        <p:spPr>
          <a:xfrm>
            <a:off x="10341222" y="3002067"/>
            <a:ext cx="0" cy="2158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7FC5F1-DE2F-7827-5338-19CE67CF05EE}"/>
              </a:ext>
            </a:extLst>
          </p:cNvPr>
          <p:cNvSpPr txBox="1"/>
          <p:nvPr/>
        </p:nvSpPr>
        <p:spPr>
          <a:xfrm>
            <a:off x="7872261" y="5074025"/>
            <a:ext cx="218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  <a:endParaRPr lang="en-D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9CE3-62E8-C009-10B3-1DA144E92BBD}"/>
              </a:ext>
            </a:extLst>
          </p:cNvPr>
          <p:cNvSpPr txBox="1"/>
          <p:nvPr/>
        </p:nvSpPr>
        <p:spPr>
          <a:xfrm>
            <a:off x="9233136" y="5084488"/>
            <a:ext cx="218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(</a:t>
            </a:r>
            <a:r>
              <a:rPr lang="en-US" dirty="0" err="1"/>
              <a:t>Github</a:t>
            </a:r>
            <a:r>
              <a:rPr lang="en-US" dirty="0"/>
              <a:t>)</a:t>
            </a:r>
            <a:endParaRPr lang="en-DK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02F66F9-D091-35BE-F928-FBDCD6D82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86317" y="308854"/>
            <a:ext cx="919453" cy="91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111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46CBBE-BAF5-6A37-48C7-00D8A9B7A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152" y="5874875"/>
            <a:ext cx="10515600" cy="34508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Note: Always prefix git command with “</a:t>
            </a:r>
            <a:r>
              <a:rPr lang="en-US" sz="2000" dirty="0">
                <a:solidFill>
                  <a:srgbClr val="C00000"/>
                </a:solidFill>
              </a:rPr>
              <a:t>git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4A0836-E5BB-E7FB-6980-98A1DD4B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04" y="569831"/>
            <a:ext cx="10515600" cy="1126367"/>
          </a:xfrm>
        </p:spPr>
        <p:txBody>
          <a:bodyPr/>
          <a:lstStyle/>
          <a:p>
            <a:r>
              <a:rPr lang="en-US" b="1" dirty="0"/>
              <a:t>Git commands (the most used)</a:t>
            </a:r>
            <a:endParaRPr lang="en-DK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08B969-7E1F-805A-C2B9-FC084BF26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421533"/>
              </p:ext>
            </p:extLst>
          </p:nvPr>
        </p:nvGraphicFramePr>
        <p:xfrm>
          <a:off x="869604" y="1478951"/>
          <a:ext cx="10641733" cy="41452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004628">
                  <a:extLst>
                    <a:ext uri="{9D8B030D-6E8A-4147-A177-3AD203B41FA5}">
                      <a16:colId xmlns:a16="http://schemas.microsoft.com/office/drawing/2014/main" val="1443035609"/>
                    </a:ext>
                  </a:extLst>
                </a:gridCol>
                <a:gridCol w="6637105">
                  <a:extLst>
                    <a:ext uri="{9D8B030D-6E8A-4147-A177-3AD203B41FA5}">
                      <a16:colId xmlns:a16="http://schemas.microsoft.com/office/drawing/2014/main" val="339441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Decription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9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git</a:t>
                      </a:r>
                      <a:r>
                        <a:rPr lang="en-US" dirty="0"/>
                        <a:t> checkout “</a:t>
                      </a:r>
                      <a:r>
                        <a:rPr lang="en-US" dirty="0" err="1"/>
                        <a:t>branchname</a:t>
                      </a:r>
                      <a:r>
                        <a:rPr lang="en-US" dirty="0"/>
                        <a:t>”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Switches working branch to “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branchname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6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git</a:t>
                      </a:r>
                      <a:r>
                        <a:rPr lang="en-US" dirty="0"/>
                        <a:t> add “filename_to_add.py” (or add .)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Stages</a:t>
                      </a:r>
                      <a:r>
                        <a:rPr lang="en-US" dirty="0"/>
                        <a:t> the specified file, so these later can be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commited</a:t>
                      </a:r>
                      <a:endParaRPr lang="en-DK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9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git</a:t>
                      </a:r>
                      <a:r>
                        <a:rPr lang="en-US" dirty="0"/>
                        <a:t> commit –m “describe the commit”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snapshot</a:t>
                      </a:r>
                      <a:r>
                        <a:rPr lang="en-US" dirty="0"/>
                        <a:t> of the repository with the committed changes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35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git</a:t>
                      </a:r>
                      <a:r>
                        <a:rPr lang="en-US" dirty="0"/>
                        <a:t> push 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7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git</a:t>
                      </a:r>
                      <a:r>
                        <a:rPr lang="en-US" dirty="0"/>
                        <a:t> merge “</a:t>
                      </a:r>
                      <a:r>
                        <a:rPr lang="en-US" dirty="0" err="1"/>
                        <a:t>branchname</a:t>
                      </a:r>
                      <a:r>
                        <a:rPr lang="en-US" dirty="0"/>
                        <a:t> to merge with”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Tries to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merge</a:t>
                      </a:r>
                      <a:r>
                        <a:rPr lang="en-US" dirty="0"/>
                        <a:t> the “</a:t>
                      </a:r>
                      <a:r>
                        <a:rPr lang="en-US" dirty="0" err="1"/>
                        <a:t>branchname</a:t>
                      </a:r>
                      <a:r>
                        <a:rPr lang="en-US" dirty="0"/>
                        <a:t> to merge with”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into the current working branch </a:t>
                      </a:r>
                      <a:r>
                        <a:rPr lang="en-US" dirty="0"/>
                        <a:t>you have “checked out”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36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git</a:t>
                      </a:r>
                      <a:r>
                        <a:rPr lang="en-US" dirty="0"/>
                        <a:t> fetch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downloads the remote repository into the local repository (usually named origin/main)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4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git</a:t>
                      </a:r>
                      <a:r>
                        <a:rPr lang="en-US" dirty="0"/>
                        <a:t> pull origin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main</a:t>
                      </a:r>
                      <a:endParaRPr lang="en-DK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Fetches and merges the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remote</a:t>
                      </a:r>
                      <a:r>
                        <a:rPr lang="en-US" dirty="0"/>
                        <a:t> repository’s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main</a:t>
                      </a:r>
                      <a:r>
                        <a:rPr lang="en-US" dirty="0"/>
                        <a:t> branch into the current working branch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57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git</a:t>
                      </a:r>
                      <a:r>
                        <a:rPr lang="en-US" dirty="0"/>
                        <a:t> remote (-v / add origin “URL” / …)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Changing / viewing / initializing the remote repositories </a:t>
                      </a:r>
                      <a:r>
                        <a:rPr lang="en-US" dirty="0" err="1"/>
                        <a:t>url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8665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E59863C-9678-8024-666F-04DCC2EE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047" y="203944"/>
            <a:ext cx="1286054" cy="583133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CAD6460-D26D-9C9A-C422-48572BD9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86317" y="308854"/>
            <a:ext cx="919453" cy="91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943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717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Abadi</vt:lpstr>
      <vt:lpstr>Aptos</vt:lpstr>
      <vt:lpstr>Arial</vt:lpstr>
      <vt:lpstr>Times New Roman</vt:lpstr>
      <vt:lpstr>Office Theme</vt:lpstr>
      <vt:lpstr>Introduction to</vt:lpstr>
      <vt:lpstr>But first. Who am I?</vt:lpstr>
      <vt:lpstr>Also…</vt:lpstr>
      <vt:lpstr>Visual Studio Code - Overview</vt:lpstr>
      <vt:lpstr>Visual Studio Code - Settings</vt:lpstr>
      <vt:lpstr>Visual Studio Code – Snooze the frog!</vt:lpstr>
      <vt:lpstr>Let’s try it out!</vt:lpstr>
      <vt:lpstr>Git and Github</vt:lpstr>
      <vt:lpstr>Git commands (the most used)</vt:lpstr>
      <vt:lpstr>Merge conflicts</vt:lpstr>
      <vt:lpstr>Let’s try it out!</vt:lpstr>
      <vt:lpstr>Anaconda?</vt:lpstr>
      <vt:lpstr>Let’s code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Casper Moes</dc:creator>
  <cp:lastModifiedBy>Casper Moes</cp:lastModifiedBy>
  <cp:revision>2</cp:revision>
  <dcterms:created xsi:type="dcterms:W3CDTF">2025-05-21T17:31:15Z</dcterms:created>
  <dcterms:modified xsi:type="dcterms:W3CDTF">2025-09-29T09:40:46Z</dcterms:modified>
</cp:coreProperties>
</file>