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qrs5F+RTOVNAyEi2irmXWNRXD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a857d90d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a857d90d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6a857d90d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a857d90da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a857d90da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a857d90da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a857d90d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a857d90d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6a857d90d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a857d90d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a857d90d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6a857d90da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f29faeaf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f29faeaf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bf29faeaf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a857d90da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a857d90da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6a857d90da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a857d90d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a857d90d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6a857d90d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a857d90da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a857d90da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a857d90da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Page No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Page No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sets.amazon.science/cf/c6/8f4bd3f9493a9996aebb70d8b6e4/weighing-dynamic-availability-and-consumption-for-twitch-recommendations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0" y="0"/>
            <a:ext cx="12192000" cy="1371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IN" sz="3600">
                <a:latin typeface="Calibri"/>
                <a:ea typeface="Calibri"/>
                <a:cs typeface="Calibri"/>
                <a:sym typeface="Calibri"/>
              </a:rPr>
            </a:b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767861" y="1426151"/>
            <a:ext cx="10515600" cy="1251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i="1" lang="en-IN">
                <a:solidFill>
                  <a:srgbClr val="0C0C0C"/>
                </a:solidFill>
              </a:rPr>
              <a:t>ORAL PRESENTATION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3200"/>
              <a:buNone/>
            </a:pPr>
            <a:r>
              <a:rPr lang="en-IN" sz="3200">
                <a:solidFill>
                  <a:srgbClr val="222222"/>
                </a:solidFill>
              </a:rPr>
              <a:t>PARTICIPATION ID: BOP004</a:t>
            </a:r>
            <a:endParaRPr sz="3200"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All Indian Research Scholar Sumit-2024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62353" y="2732265"/>
            <a:ext cx="105156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&amp; Personalised</a:t>
            </a:r>
            <a:endParaRPr i="0" sz="37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recommendation algorithms to find the hidden gems of streaming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ctr">
              <a:lnSpc>
                <a:spcPct val="3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Mohit Chakraborty and Aarya Motiwala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6153" y="49025"/>
            <a:ext cx="1174994" cy="117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58" y="87641"/>
            <a:ext cx="1251683" cy="125168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806941" y="325105"/>
            <a:ext cx="98897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C7E4F6"/>
                </a:solidFill>
                <a:latin typeface="Calibri"/>
                <a:ea typeface="Calibri"/>
                <a:cs typeface="Calibri"/>
                <a:sym typeface="Calibri"/>
              </a:rPr>
              <a:t>All India Research Scholar Summit-2024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a857d90da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600"/>
              <a:t>Conclusion</a:t>
            </a:r>
            <a:endParaRPr b="1" sz="4600"/>
          </a:p>
        </p:txBody>
      </p:sp>
      <p:sp>
        <p:nvSpPr>
          <p:cNvPr id="171" name="Google Shape;171;g26a857d90da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400">
                <a:solidFill>
                  <a:srgbClr val="0D0D0D"/>
                </a:solidFill>
                <a:highlight>
                  <a:srgbClr val="FFFFFF"/>
                </a:highlight>
              </a:rPr>
              <a:t>In conclusion, our research demonstrates the effectiveness of AI-driven algorithms in delivering personalized content recommendations by leveraging real-time analytics and user interactions. </a:t>
            </a:r>
            <a:endParaRPr sz="2700"/>
          </a:p>
        </p:txBody>
      </p:sp>
      <p:sp>
        <p:nvSpPr>
          <p:cNvPr id="172" name="Google Shape;172;g26a857d90da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1" lang="en-IN" sz="4900"/>
              <a:t>Contents</a:t>
            </a:r>
            <a:endParaRPr b="1" sz="4900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053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IN"/>
              <a:t>Introduction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IN"/>
              <a:t>Research Gap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IN"/>
              <a:t>Methodology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IN"/>
              <a:t>Results</a:t>
            </a:r>
            <a:endParaRPr/>
          </a:p>
          <a:p>
            <a:pPr indent="-4305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⮚"/>
            </a:pPr>
            <a:r>
              <a:rPr lang="en-IN"/>
              <a:t>Conclusion</a:t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Date</a:t>
            </a:r>
            <a:endParaRPr/>
          </a:p>
        </p:txBody>
      </p:sp>
      <p:sp>
        <p:nvSpPr>
          <p:cNvPr id="104" name="Google Shape;10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All Indian Research Scholar Sumit-2024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857d90da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900"/>
              <a:t>Introduction</a:t>
            </a:r>
            <a:endParaRPr b="1" sz="4900"/>
          </a:p>
        </p:txBody>
      </p:sp>
      <p:sp>
        <p:nvSpPr>
          <p:cNvPr id="112" name="Google Shape;112;g26a857d90da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rgbClr val="0C0C0C"/>
                </a:solidFill>
              </a:rPr>
              <a:t>AI recommendation algorithms uncover great, lesser-known streamers, improving discovery in a crowded online space.</a:t>
            </a:r>
            <a:endParaRPr sz="2500">
              <a:solidFill>
                <a:srgbClr val="0C0C0C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0C0C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rgbClr val="0C0C0C"/>
                </a:solidFill>
              </a:rPr>
              <a:t>The rise in online viewership increases the need for personalized suggestions, especially where content is vast and varied.</a:t>
            </a:r>
            <a:endParaRPr sz="25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0C0C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rgbClr val="0C0C0C"/>
                </a:solidFill>
              </a:rPr>
              <a:t>Despite high online consumption, India lacks a major native streaming app; AI can bridge this gap, offering tailored content recommendations.</a:t>
            </a:r>
            <a:endParaRPr sz="25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6a857d90da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a857d90da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900"/>
              <a:t>Research Gap</a:t>
            </a:r>
            <a:endParaRPr sz="4900"/>
          </a:p>
        </p:txBody>
      </p:sp>
      <p:sp>
        <p:nvSpPr>
          <p:cNvPr id="120" name="Google Shape;120;g26a857d90da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</a:rPr>
              <a:t>The existing system does not incorporate user interaction data, which could provide valuable insights into user preferences and behaviors.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</a:rPr>
              <a:t>It lacks the capability to adapt to the dynamic nature of live content, which is crucial for maintaining relevance in real-time streaming environments.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Calibri"/>
              <a:buChar char="●"/>
            </a:pP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</a:rPr>
              <a:t>The evaluation metrics employed during the training phase do not effectively capture the impact or success of the model in practical, real-world applications. [</a:t>
            </a:r>
            <a:r>
              <a:rPr lang="en-IN" sz="2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link</a:t>
            </a:r>
            <a:r>
              <a:rPr lang="en-IN" sz="2500">
                <a:solidFill>
                  <a:srgbClr val="0D0D0D"/>
                </a:solidFill>
                <a:highlight>
                  <a:srgbClr val="FFFFFF"/>
                </a:highlight>
              </a:rPr>
              <a:t>]</a:t>
            </a:r>
            <a:endParaRPr sz="2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g26a857d90da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857d90da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Methodology</a:t>
            </a:r>
            <a:endParaRPr b="1"/>
          </a:p>
        </p:txBody>
      </p:sp>
      <p:sp>
        <p:nvSpPr>
          <p:cNvPr id="128" name="Google Shape;128;g26a857d90da_0_33"/>
          <p:cNvSpPr txBox="1"/>
          <p:nvPr>
            <p:ph idx="1" type="body"/>
          </p:nvPr>
        </p:nvSpPr>
        <p:spPr>
          <a:xfrm>
            <a:off x="838200" y="1825625"/>
            <a:ext cx="10413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200">
                <a:solidFill>
                  <a:srgbClr val="0D0D0D"/>
                </a:solidFill>
                <a:highlight>
                  <a:srgbClr val="FFFFFF"/>
                </a:highlight>
              </a:rPr>
              <a:t>Step 1: Data Collection</a:t>
            </a:r>
            <a:endParaRPr b="1"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Streaming Data from Twitch and Youtube Live.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0D0D0D"/>
                </a:solidFill>
                <a:highlight>
                  <a:srgbClr val="FFFFFF"/>
                </a:highlight>
              </a:rPr>
              <a:t>Streamer Data: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We will extract data relating to their subscriber count, stream time per category, viewer demographics.</a:t>
            </a:r>
            <a:b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200"/>
              <a:buFont typeface="Roboto"/>
              <a:buChar char="●"/>
            </a:pPr>
            <a:r>
              <a:rPr b="1" lang="en-IN" sz="2200">
                <a:solidFill>
                  <a:srgbClr val="0D0D0D"/>
                </a:solidFill>
                <a:highlight>
                  <a:srgbClr val="FFFFFF"/>
                </a:highlight>
              </a:rPr>
              <a:t>User Data: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We extract features such as past visiting history, subscriptions and follows, and their demographic information.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9" name="Google Shape;129;g26a857d90da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f29faeaf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Methodology</a:t>
            </a:r>
            <a:endParaRPr b="1"/>
          </a:p>
        </p:txBody>
      </p:sp>
      <p:sp>
        <p:nvSpPr>
          <p:cNvPr id="136" name="Google Shape;136;g2bf29faeafd_1_0"/>
          <p:cNvSpPr txBox="1"/>
          <p:nvPr>
            <p:ph idx="1" type="body"/>
          </p:nvPr>
        </p:nvSpPr>
        <p:spPr>
          <a:xfrm>
            <a:off x="838200" y="1825625"/>
            <a:ext cx="53748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Step 2: Recommendation Model - Input Embeddings</a:t>
            </a:r>
            <a:endParaRPr b="1"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Feature Vectors: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 Each streamer is represented as a feature vector. </a:t>
            </a:r>
            <a:b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Embedding Matrix: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We pass the streamer feature vector through an embedding matrix to get new representations. These streamer representations are fed into our model to generate our user representations.</a:t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7" name="Google Shape;137;g2bf29faeafd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8" name="Google Shape;138;g2bf29faeaf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246" y="1690825"/>
            <a:ext cx="489344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a857d90da_0_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Methodology</a:t>
            </a:r>
            <a:endParaRPr b="1"/>
          </a:p>
        </p:txBody>
      </p:sp>
      <p:sp>
        <p:nvSpPr>
          <p:cNvPr id="145" name="Google Shape;145;g26a857d90da_0_41"/>
          <p:cNvSpPr txBox="1"/>
          <p:nvPr>
            <p:ph idx="1" type="body"/>
          </p:nvPr>
        </p:nvSpPr>
        <p:spPr>
          <a:xfrm>
            <a:off x="838200" y="1490500"/>
            <a:ext cx="5267100" cy="496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Step 3: Constructing User Embeddings</a:t>
            </a:r>
            <a:endParaRPr b="1"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Initial Representation: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Users are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represented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 as a matrix of channels based on their watch history.</a:t>
            </a:r>
            <a:b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Self-Attention Mechanism: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These user embeddings are passed through BERT model with some channels masked. One of the aims of this model is to predict the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masked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 channels.</a:t>
            </a:r>
            <a:b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Training a Classifier (USR) Token: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We also learn a context aware USR token.</a:t>
            </a: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g26a857d90da_0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7" name="Google Shape;147;g26a857d90da_0_41"/>
          <p:cNvPicPr preferRelativeResize="0"/>
          <p:nvPr/>
        </p:nvPicPr>
        <p:blipFill rotWithShape="1">
          <a:blip r:embed="rId3">
            <a:alphaModFix/>
          </a:blip>
          <a:srcRect b="12089" l="0" r="0" t="25108"/>
          <a:stretch/>
        </p:blipFill>
        <p:spPr>
          <a:xfrm>
            <a:off x="6472000" y="811800"/>
            <a:ext cx="5544150" cy="584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a857d90da_0_56"/>
          <p:cNvSpPr txBox="1"/>
          <p:nvPr>
            <p:ph type="title"/>
          </p:nvPr>
        </p:nvSpPr>
        <p:spPr>
          <a:xfrm>
            <a:off x="838200" y="1856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Methodology</a:t>
            </a:r>
            <a:endParaRPr b="1"/>
          </a:p>
        </p:txBody>
      </p:sp>
      <p:sp>
        <p:nvSpPr>
          <p:cNvPr id="154" name="Google Shape;154;g26a857d90da_0_56"/>
          <p:cNvSpPr txBox="1"/>
          <p:nvPr>
            <p:ph idx="1" type="body"/>
          </p:nvPr>
        </p:nvSpPr>
        <p:spPr>
          <a:xfrm>
            <a:off x="838200" y="1562325"/>
            <a:ext cx="5327100" cy="50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 4: User Clusters</a:t>
            </a:r>
            <a:endParaRPr b="1"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Node Representation: 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In the cluster, each node represents the embedding of a user. Closer nodes represent similar preferences.</a:t>
            </a:r>
            <a:b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Interest Clusters: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 As a result of this organization, users naturally form clusters that represent collective interest groups.</a:t>
            </a:r>
            <a:b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9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●"/>
            </a:pPr>
            <a:r>
              <a:rPr b="1" lang="en-IN" sz="1900">
                <a:solidFill>
                  <a:srgbClr val="0D0D0D"/>
                </a:solidFill>
                <a:highlight>
                  <a:srgbClr val="FFFFFF"/>
                </a:highlight>
              </a:rPr>
              <a:t>Recommendation Sampling: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</a:rPr>
              <a:t>  Each cluster will have a set of streamers. We sample from this set to give our recommendation.</a:t>
            </a:r>
            <a:endParaRPr b="1"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6a857d90da_0_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6" name="Google Shape;156;g26a857d90da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950" y="1122850"/>
            <a:ext cx="4788350" cy="46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857d90da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500"/>
              <a:t>Results</a:t>
            </a:r>
            <a:endParaRPr b="1" sz="4500"/>
          </a:p>
        </p:txBody>
      </p:sp>
      <p:sp>
        <p:nvSpPr>
          <p:cNvPr id="163" name="Google Shape;163;g26a857d90da_0_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IN" sz="2200">
                <a:highlight>
                  <a:srgbClr val="FFFFFF"/>
                </a:highlight>
              </a:rPr>
              <a:t>Improvement in Recommendation Relevance :</a:t>
            </a:r>
            <a:r>
              <a:rPr lang="en-IN" sz="2200">
                <a:highlight>
                  <a:srgbClr val="FFFFFF"/>
                </a:highlight>
              </a:rPr>
              <a:t>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This model will help in user engagement by more accurately aligning recommendations with individual user interests and preferences.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b="1" lang="en-IN" sz="2200">
                <a:highlight>
                  <a:srgbClr val="FFFFFF"/>
                </a:highlight>
              </a:rPr>
              <a:t>Increased Discovery of New Content :</a:t>
            </a:r>
            <a:r>
              <a:rPr lang="en-IN" sz="2200">
                <a:highlight>
                  <a:srgbClr val="FFFFFF"/>
                </a:highlight>
              </a:rPr>
              <a:t> Cluster based model will help increase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Users experience with exposure to diverse content, broadening their viewing experiences by introducing them to new streamers and categories.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-IN" sz="2200">
                <a:highlight>
                  <a:srgbClr val="FFFFFF"/>
                </a:highlight>
              </a:rPr>
              <a:t>Cross-Cluster Exploration :</a:t>
            </a:r>
            <a:r>
              <a:rPr lang="en-IN" sz="2200">
                <a:highlight>
                  <a:srgbClr val="FFFFFF"/>
                </a:highlight>
              </a:rPr>
              <a:t> </a:t>
            </a:r>
            <a:r>
              <a:rPr lang="en-IN" sz="2200">
                <a:solidFill>
                  <a:srgbClr val="0D0D0D"/>
                </a:solidFill>
                <a:highlight>
                  <a:srgbClr val="FFFFFF"/>
                </a:highlight>
              </a:rPr>
              <a:t>Analysis will help us understand users frequently explored content across different interest clusters, indicating a complex web of preferences and the system's adaptability to these nuances.</a:t>
            </a:r>
            <a:endParaRPr sz="2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g26a857d90da_0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2024-02-10T09:10:34Z</dcterms:created>
  <dc:creator>Mohan R</dc:creator>
</cp:coreProperties>
</file>