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>
        <p:scale>
          <a:sx n="100" d="100"/>
          <a:sy n="100" d="100"/>
        </p:scale>
        <p:origin x="72" y="-2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08FF4-14AC-4CBE-8956-B12D67CA431B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18866-440F-4928-A3E2-927BC5CEB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37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Main Page </a:t>
            </a:r>
          </a:p>
          <a:p>
            <a:r>
              <a:rPr lang="en-US" b="1" dirty="0"/>
              <a:t>“Note !!”</a:t>
            </a:r>
          </a:p>
          <a:p>
            <a:r>
              <a:rPr lang="en-US" b="1" dirty="0"/>
              <a:t>The Figure Here Not Appear Because It Is Imported Chart.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Geography Analysis Page</a:t>
            </a:r>
          </a:p>
          <a:p>
            <a:r>
              <a:rPr lang="en-US" dirty="0"/>
              <a:t>“Note !!”</a:t>
            </a:r>
          </a:p>
          <a:p>
            <a:r>
              <a:rPr lang="en-US" dirty="0"/>
              <a:t>The Map Not Appear because Using Student Mail In Power BI Sign In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Analysis Page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Category Analysis &amp; Product Subcategory Analysis Page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Promotion Analysis Page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lang="en-US" b="0" dirty="0"/>
              <a:t>That’s The Insights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Sales by Month</a:t>
            </a: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Just Tool Tips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Profit by Month</a:t>
            </a:r>
            <a:endParaRPr dirty="0"/>
          </a:p>
          <a:p>
            <a:r>
              <a:rPr lang="en-US" dirty="0"/>
              <a:t>Just Tool Tips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app.powerbi.com/groups/me/reports/033b4259-d67d-402f-a502-707c1bb6b94e?pbi_source=PowerPoint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o7amed3twan.github.io/ProtofolioWebsite/" TargetMode="External"/><Relationship Id="rId5" Type="http://schemas.openxmlformats.org/officeDocument/2006/relationships/hyperlink" Target="https://www.linkedin.com/in/mohamed-elsayed-7aaa81223/" TargetMode="External"/><Relationship Id="rId4" Type="http://schemas.openxmlformats.org/officeDocument/2006/relationships/hyperlink" Target="mailto:Mo7amed3twan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33b4259-d67d-402f-a502-707c1bb6b94e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33b4259-d67d-402f-a502-707c1bb6b94e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33b4259-d67d-402f-a502-707c1bb6b94e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33b4259-d67d-402f-a502-707c1bb6b94e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33b4259-d67d-402f-a502-707c1bb6b94e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33b4259-d67d-402f-a502-707c1bb6b94e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33b4259-d67d-402f-a502-707c1bb6b94e/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33b4259-d67d-402f-a502-707c1bb6b94e/?pbi_source=PowerPoi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1414829"/>
            <a:ext cx="6314017" cy="163731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Contoso Sales Analysis Dashboard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10584" y="3108552"/>
            <a:ext cx="2600952" cy="253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0584" y="3752742"/>
            <a:ext cx="2177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Done By Mohamed </a:t>
            </a:r>
            <a:r>
              <a:rPr lang="en-US" sz="900" b="1" i="0" dirty="0" err="1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Atwan</a:t>
            </a:r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.</a:t>
            </a:r>
          </a:p>
          <a:p>
            <a:endParaRPr lang="en-US" sz="900" b="1" dirty="0">
              <a:solidFill>
                <a:schemeClr val="bg1"/>
              </a:solidFill>
              <a:latin typeface="Segoe UI Semibold" charset="0"/>
              <a:ea typeface="Segoe UI" charset="0"/>
              <a:cs typeface="Segoe UI Semibold" charset="0"/>
            </a:endParaRPr>
          </a:p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" charset="0"/>
                <a:cs typeface="Segoe UI Semibold" charset="0"/>
              </a:rPr>
              <a:t>Mail Me At : </a:t>
            </a:r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" charset="0"/>
                <a:cs typeface="Segoe UI Semibold" charset="0"/>
                <a:hlinkClick r:id="rId4"/>
              </a:rPr>
              <a:t>Mo7amed3twan@gmail.com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" charset="0"/>
              <a:cs typeface="Segoe UI Semibold" charset="0"/>
            </a:endParaRPr>
          </a:p>
          <a:p>
            <a:endParaRPr lang="en-US" sz="900" b="1" dirty="0">
              <a:solidFill>
                <a:schemeClr val="bg1"/>
              </a:solidFill>
              <a:latin typeface="Segoe UI Semibold" charset="0"/>
              <a:ea typeface="Segoe UI" charset="0"/>
              <a:cs typeface="Segoe UI Semibold" charset="0"/>
            </a:endParaRPr>
          </a:p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" charset="0"/>
                <a:cs typeface="Segoe UI Semibold" charset="0"/>
              </a:rPr>
              <a:t>Linked IN 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hlinkClick r:id="rId5"/>
              </a:rPr>
              <a:t>https://www.linkedin.com/in/mohamed-elsayed-7aaa81223/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  <a:p>
            <a:endParaRPr lang="en-US" sz="90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  <a:p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Portfolio 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  <a:hlinkClick r:id="rId6"/>
              </a:rPr>
              <a:t>https://mo7amed3twan.github.io/ProtofolioWebsite/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  <a:p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lusteredColumnChart ,shape ,textbox ,shape ,shape ,slicer ,slicer ,slicer ,slicer ,card ,card ,card ,decompositionTreeVisual ,Top 5 Most Profitable Promotions ,Net Profit by Channel ,barChart ,Top 5 Most Profitable Manufacturer ,Timeline1447991079100 ,areaChart ,pageNavigator ,clusteredBarChart ,clusteredBarChart ,clusteredBarChart ,clustered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4775"/>
            <a:ext cx="12192000" cy="6638925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Dashboard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filledMap ,card ,card ,slicer ,slicer ,Timeline1447991079100 ,donutChart ,funnel ,card ,pageNavigato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0"/>
            <a:ext cx="10696575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Geography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ageNavigator ,card ,card ,Timeline1447991079100 ,barChart ,funnel ,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0"/>
            <a:ext cx="10696575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ageNavigator ,card ,card ,treemap ,barChart ,Timeline1447991079100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0"/>
            <a:ext cx="10696575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PC&amp;SC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ageNavigator ,lineStackedColumnComboChart ,Timeline1447991079100 ,card ,card ,donutChart ,Target By Profit ,Target By Sale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" y="0"/>
            <a:ext cx="10829925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Promotion Anlysis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actionButton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0" y="809625"/>
            <a:ext cx="3429000" cy="523875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ales by Month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190750"/>
            <a:ext cx="3048000" cy="24765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Tooltips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rofit by Month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190750"/>
            <a:ext cx="3048000" cy="24765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Tooltips1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129</Words>
  <Application>Microsoft Office PowerPoint</Application>
  <PresentationFormat>Widescreen</PresentationFormat>
  <Paragraphs>35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Contoso Sales Analysis Dashboard</vt:lpstr>
      <vt:lpstr>Main Dashboard</vt:lpstr>
      <vt:lpstr>Geography Analysis</vt:lpstr>
      <vt:lpstr>Product Analysis</vt:lpstr>
      <vt:lpstr>PC&amp;SC Analysis</vt:lpstr>
      <vt:lpstr>Promotion Anlysis</vt:lpstr>
      <vt:lpstr>Insights</vt:lpstr>
      <vt:lpstr>Tooltips</vt:lpstr>
      <vt:lpstr>Tooltips1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mohamed_720a</cp:lastModifiedBy>
  <cp:revision>6</cp:revision>
  <dcterms:created xsi:type="dcterms:W3CDTF">2016-09-04T11:54:55Z</dcterms:created>
  <dcterms:modified xsi:type="dcterms:W3CDTF">2023-10-29T19:13:35Z</dcterms:modified>
</cp:coreProperties>
</file>