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5" r:id="rId8"/>
    <p:sldId id="279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5" autoAdjust="0"/>
  </p:normalViewPr>
  <p:slideViewPr>
    <p:cSldViewPr snapToGrid="0">
      <p:cViewPr varScale="1">
        <p:scale>
          <a:sx n="57" d="100"/>
          <a:sy n="57" d="100"/>
        </p:scale>
        <p:origin x="1164" y="6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B77DA-30F4-4DD5-952A-9E9F2FB385D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18C363-8A3D-4118-B135-2ABA2BE37234}">
      <dgm:prSet/>
      <dgm:spPr/>
      <dgm:t>
        <a:bodyPr/>
        <a:lstStyle/>
        <a:p>
          <a:r>
            <a:rPr lang="en-US" b="0" i="0" baseline="0"/>
            <a:t>1- Mohamed Elsayed Atwan	</a:t>
          </a:r>
          <a:endParaRPr lang="en-US"/>
        </a:p>
      </dgm:t>
    </dgm:pt>
    <dgm:pt modelId="{06B2737E-87A4-48EC-ADE0-7B846D364B4E}" type="parTrans" cxnId="{09C8D5BA-74FF-4E13-8749-27EA223A74FB}">
      <dgm:prSet/>
      <dgm:spPr/>
      <dgm:t>
        <a:bodyPr/>
        <a:lstStyle/>
        <a:p>
          <a:endParaRPr lang="en-US"/>
        </a:p>
      </dgm:t>
    </dgm:pt>
    <dgm:pt modelId="{E5ADD5DB-2727-42A0-B1B7-1DA3DE814D14}" type="sibTrans" cxnId="{09C8D5BA-74FF-4E13-8749-27EA223A74FB}">
      <dgm:prSet/>
      <dgm:spPr/>
      <dgm:t>
        <a:bodyPr/>
        <a:lstStyle/>
        <a:p>
          <a:endParaRPr lang="en-US"/>
        </a:p>
      </dgm:t>
    </dgm:pt>
    <dgm:pt modelId="{A7C9AF8D-7C6F-4645-A263-A5B759D412ED}">
      <dgm:prSet/>
      <dgm:spPr/>
      <dgm:t>
        <a:bodyPr/>
        <a:lstStyle/>
        <a:p>
          <a:r>
            <a:rPr lang="en-US" baseline="0"/>
            <a:t>2-Abdelsalam Osman</a:t>
          </a:r>
          <a:endParaRPr lang="en-US"/>
        </a:p>
      </dgm:t>
    </dgm:pt>
    <dgm:pt modelId="{0722A92A-1BAB-4C2F-BDD2-61CE9805C906}" type="parTrans" cxnId="{24FF2FB2-AB3F-46AA-A6BD-1BDF40FC524D}">
      <dgm:prSet/>
      <dgm:spPr/>
      <dgm:t>
        <a:bodyPr/>
        <a:lstStyle/>
        <a:p>
          <a:endParaRPr lang="en-US"/>
        </a:p>
      </dgm:t>
    </dgm:pt>
    <dgm:pt modelId="{BB5757C8-3CCC-4B96-B4E6-BA4CED23EFA1}" type="sibTrans" cxnId="{24FF2FB2-AB3F-46AA-A6BD-1BDF40FC524D}">
      <dgm:prSet/>
      <dgm:spPr/>
      <dgm:t>
        <a:bodyPr/>
        <a:lstStyle/>
        <a:p>
          <a:endParaRPr lang="en-US"/>
        </a:p>
      </dgm:t>
    </dgm:pt>
    <dgm:pt modelId="{733081C8-2EB1-4E84-BEB7-565D819228AE}">
      <dgm:prSet/>
      <dgm:spPr/>
      <dgm:t>
        <a:bodyPr/>
        <a:lstStyle/>
        <a:p>
          <a:r>
            <a:rPr lang="en-US" b="0" i="0" baseline="0"/>
            <a:t>3-</a:t>
          </a:r>
          <a:r>
            <a:rPr lang="en-US" baseline="0"/>
            <a:t>Elsadek Hashem</a:t>
          </a:r>
          <a:endParaRPr lang="en-US"/>
        </a:p>
      </dgm:t>
    </dgm:pt>
    <dgm:pt modelId="{07C0E76A-0234-47D4-B1DD-A36406286EEC}" type="parTrans" cxnId="{13E0CAD7-8939-4369-9C21-461AF6E6A5B3}">
      <dgm:prSet/>
      <dgm:spPr/>
      <dgm:t>
        <a:bodyPr/>
        <a:lstStyle/>
        <a:p>
          <a:endParaRPr lang="en-US"/>
        </a:p>
      </dgm:t>
    </dgm:pt>
    <dgm:pt modelId="{B5936C33-A517-41E1-8B7C-B2CFFBE23051}" type="sibTrans" cxnId="{13E0CAD7-8939-4369-9C21-461AF6E6A5B3}">
      <dgm:prSet/>
      <dgm:spPr/>
      <dgm:t>
        <a:bodyPr/>
        <a:lstStyle/>
        <a:p>
          <a:endParaRPr lang="en-US"/>
        </a:p>
      </dgm:t>
    </dgm:pt>
    <dgm:pt modelId="{7822100E-10D0-47EB-BE23-1A012BC6EEF4}" type="pres">
      <dgm:prSet presAssocID="{543B77DA-30F4-4DD5-952A-9E9F2FB385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CBC1A-0730-4443-AFA8-B58ECC2AF66F}" type="pres">
      <dgm:prSet presAssocID="{AC18C363-8A3D-4118-B135-2ABA2BE37234}" presName="hierRoot1" presStyleCnt="0"/>
      <dgm:spPr/>
    </dgm:pt>
    <dgm:pt modelId="{73B203D1-09D7-4287-92EE-2390BB65CF58}" type="pres">
      <dgm:prSet presAssocID="{AC18C363-8A3D-4118-B135-2ABA2BE37234}" presName="composite" presStyleCnt="0"/>
      <dgm:spPr/>
    </dgm:pt>
    <dgm:pt modelId="{0C0A4F88-C8E6-45CF-9514-51A845A84D59}" type="pres">
      <dgm:prSet presAssocID="{AC18C363-8A3D-4118-B135-2ABA2BE37234}" presName="background" presStyleLbl="node0" presStyleIdx="0" presStyleCnt="3"/>
      <dgm:spPr/>
    </dgm:pt>
    <dgm:pt modelId="{67FAA565-8E31-4D6E-8C99-574CFE68579F}" type="pres">
      <dgm:prSet presAssocID="{AC18C363-8A3D-4118-B135-2ABA2BE37234}" presName="text" presStyleLbl="fgAcc0" presStyleIdx="0" presStyleCnt="3">
        <dgm:presLayoutVars>
          <dgm:chPref val="3"/>
        </dgm:presLayoutVars>
      </dgm:prSet>
      <dgm:spPr/>
    </dgm:pt>
    <dgm:pt modelId="{851A6B9B-D5B4-44A9-87B1-B6C95719A1FC}" type="pres">
      <dgm:prSet presAssocID="{AC18C363-8A3D-4118-B135-2ABA2BE37234}" presName="hierChild2" presStyleCnt="0"/>
      <dgm:spPr/>
    </dgm:pt>
    <dgm:pt modelId="{3F770298-BC29-4411-AEE8-8829B57C49E4}" type="pres">
      <dgm:prSet presAssocID="{A7C9AF8D-7C6F-4645-A263-A5B759D412ED}" presName="hierRoot1" presStyleCnt="0"/>
      <dgm:spPr/>
    </dgm:pt>
    <dgm:pt modelId="{43673DCB-13AC-4520-9604-57E0522F56E8}" type="pres">
      <dgm:prSet presAssocID="{A7C9AF8D-7C6F-4645-A263-A5B759D412ED}" presName="composite" presStyleCnt="0"/>
      <dgm:spPr/>
    </dgm:pt>
    <dgm:pt modelId="{FC485430-FF77-49AB-8F0F-887714824205}" type="pres">
      <dgm:prSet presAssocID="{A7C9AF8D-7C6F-4645-A263-A5B759D412ED}" presName="background" presStyleLbl="node0" presStyleIdx="1" presStyleCnt="3"/>
      <dgm:spPr/>
    </dgm:pt>
    <dgm:pt modelId="{3C7BBC95-9D73-4F25-A3D9-58167AB9BC73}" type="pres">
      <dgm:prSet presAssocID="{A7C9AF8D-7C6F-4645-A263-A5B759D412ED}" presName="text" presStyleLbl="fgAcc0" presStyleIdx="1" presStyleCnt="3">
        <dgm:presLayoutVars>
          <dgm:chPref val="3"/>
        </dgm:presLayoutVars>
      </dgm:prSet>
      <dgm:spPr/>
    </dgm:pt>
    <dgm:pt modelId="{82F62CEC-328E-4274-BF5F-4385E2380198}" type="pres">
      <dgm:prSet presAssocID="{A7C9AF8D-7C6F-4645-A263-A5B759D412ED}" presName="hierChild2" presStyleCnt="0"/>
      <dgm:spPr/>
    </dgm:pt>
    <dgm:pt modelId="{9C46DA27-563E-40A8-80D5-45DA821DC56B}" type="pres">
      <dgm:prSet presAssocID="{733081C8-2EB1-4E84-BEB7-565D819228AE}" presName="hierRoot1" presStyleCnt="0"/>
      <dgm:spPr/>
    </dgm:pt>
    <dgm:pt modelId="{EC9B1B8C-525C-42A3-BB00-B91B8C615316}" type="pres">
      <dgm:prSet presAssocID="{733081C8-2EB1-4E84-BEB7-565D819228AE}" presName="composite" presStyleCnt="0"/>
      <dgm:spPr/>
    </dgm:pt>
    <dgm:pt modelId="{DA3DB555-C3C4-43FC-BB78-5F7DFDAC0CFE}" type="pres">
      <dgm:prSet presAssocID="{733081C8-2EB1-4E84-BEB7-565D819228AE}" presName="background" presStyleLbl="node0" presStyleIdx="2" presStyleCnt="3"/>
      <dgm:spPr/>
    </dgm:pt>
    <dgm:pt modelId="{95D24C23-2D80-4372-8F8B-367551B67EE1}" type="pres">
      <dgm:prSet presAssocID="{733081C8-2EB1-4E84-BEB7-565D819228AE}" presName="text" presStyleLbl="fgAcc0" presStyleIdx="2" presStyleCnt="3">
        <dgm:presLayoutVars>
          <dgm:chPref val="3"/>
        </dgm:presLayoutVars>
      </dgm:prSet>
      <dgm:spPr/>
    </dgm:pt>
    <dgm:pt modelId="{A88D037C-3FAA-4D13-ABEE-5786DAC3F39F}" type="pres">
      <dgm:prSet presAssocID="{733081C8-2EB1-4E84-BEB7-565D819228AE}" presName="hierChild2" presStyleCnt="0"/>
      <dgm:spPr/>
    </dgm:pt>
  </dgm:ptLst>
  <dgm:cxnLst>
    <dgm:cxn modelId="{AB3D3727-52B1-4C2F-9BAF-E73780BBD998}" type="presOf" srcId="{733081C8-2EB1-4E84-BEB7-565D819228AE}" destId="{95D24C23-2D80-4372-8F8B-367551B67EE1}" srcOrd="0" destOrd="0" presId="urn:microsoft.com/office/officeart/2005/8/layout/hierarchy1"/>
    <dgm:cxn modelId="{38A0A330-95CD-4F59-8A70-297E87CD8B3F}" type="presOf" srcId="{AC18C363-8A3D-4118-B135-2ABA2BE37234}" destId="{67FAA565-8E31-4D6E-8C99-574CFE68579F}" srcOrd="0" destOrd="0" presId="urn:microsoft.com/office/officeart/2005/8/layout/hierarchy1"/>
    <dgm:cxn modelId="{8FE5417E-6389-4F8D-A00C-FDE4B9A2CEAE}" type="presOf" srcId="{543B77DA-30F4-4DD5-952A-9E9F2FB385DF}" destId="{7822100E-10D0-47EB-BE23-1A012BC6EEF4}" srcOrd="0" destOrd="0" presId="urn:microsoft.com/office/officeart/2005/8/layout/hierarchy1"/>
    <dgm:cxn modelId="{7A2B78A7-107B-468A-92E6-8515E8B091B5}" type="presOf" srcId="{A7C9AF8D-7C6F-4645-A263-A5B759D412ED}" destId="{3C7BBC95-9D73-4F25-A3D9-58167AB9BC73}" srcOrd="0" destOrd="0" presId="urn:microsoft.com/office/officeart/2005/8/layout/hierarchy1"/>
    <dgm:cxn modelId="{24FF2FB2-AB3F-46AA-A6BD-1BDF40FC524D}" srcId="{543B77DA-30F4-4DD5-952A-9E9F2FB385DF}" destId="{A7C9AF8D-7C6F-4645-A263-A5B759D412ED}" srcOrd="1" destOrd="0" parTransId="{0722A92A-1BAB-4C2F-BDD2-61CE9805C906}" sibTransId="{BB5757C8-3CCC-4B96-B4E6-BA4CED23EFA1}"/>
    <dgm:cxn modelId="{09C8D5BA-74FF-4E13-8749-27EA223A74FB}" srcId="{543B77DA-30F4-4DD5-952A-9E9F2FB385DF}" destId="{AC18C363-8A3D-4118-B135-2ABA2BE37234}" srcOrd="0" destOrd="0" parTransId="{06B2737E-87A4-48EC-ADE0-7B846D364B4E}" sibTransId="{E5ADD5DB-2727-42A0-B1B7-1DA3DE814D14}"/>
    <dgm:cxn modelId="{13E0CAD7-8939-4369-9C21-461AF6E6A5B3}" srcId="{543B77DA-30F4-4DD5-952A-9E9F2FB385DF}" destId="{733081C8-2EB1-4E84-BEB7-565D819228AE}" srcOrd="2" destOrd="0" parTransId="{07C0E76A-0234-47D4-B1DD-A36406286EEC}" sibTransId="{B5936C33-A517-41E1-8B7C-B2CFFBE23051}"/>
    <dgm:cxn modelId="{8D89525D-E8F3-467E-8C7B-EA118EEA25E6}" type="presParOf" srcId="{7822100E-10D0-47EB-BE23-1A012BC6EEF4}" destId="{3F4CBC1A-0730-4443-AFA8-B58ECC2AF66F}" srcOrd="0" destOrd="0" presId="urn:microsoft.com/office/officeart/2005/8/layout/hierarchy1"/>
    <dgm:cxn modelId="{2E85B543-2DA5-46FF-AACC-95B09ACF3EE7}" type="presParOf" srcId="{3F4CBC1A-0730-4443-AFA8-B58ECC2AF66F}" destId="{73B203D1-09D7-4287-92EE-2390BB65CF58}" srcOrd="0" destOrd="0" presId="urn:microsoft.com/office/officeart/2005/8/layout/hierarchy1"/>
    <dgm:cxn modelId="{6044EF10-D447-4A3F-90B9-88C8C3EC4254}" type="presParOf" srcId="{73B203D1-09D7-4287-92EE-2390BB65CF58}" destId="{0C0A4F88-C8E6-45CF-9514-51A845A84D59}" srcOrd="0" destOrd="0" presId="urn:microsoft.com/office/officeart/2005/8/layout/hierarchy1"/>
    <dgm:cxn modelId="{2ECA35A3-BC96-4E88-8A4A-C9B59FD030B5}" type="presParOf" srcId="{73B203D1-09D7-4287-92EE-2390BB65CF58}" destId="{67FAA565-8E31-4D6E-8C99-574CFE68579F}" srcOrd="1" destOrd="0" presId="urn:microsoft.com/office/officeart/2005/8/layout/hierarchy1"/>
    <dgm:cxn modelId="{0B7EE272-F1EE-4EF4-BD6E-1B41B65A1447}" type="presParOf" srcId="{3F4CBC1A-0730-4443-AFA8-B58ECC2AF66F}" destId="{851A6B9B-D5B4-44A9-87B1-B6C95719A1FC}" srcOrd="1" destOrd="0" presId="urn:microsoft.com/office/officeart/2005/8/layout/hierarchy1"/>
    <dgm:cxn modelId="{E7A216A1-1C7E-48D9-83C3-753DC2BC3688}" type="presParOf" srcId="{7822100E-10D0-47EB-BE23-1A012BC6EEF4}" destId="{3F770298-BC29-4411-AEE8-8829B57C49E4}" srcOrd="1" destOrd="0" presId="urn:microsoft.com/office/officeart/2005/8/layout/hierarchy1"/>
    <dgm:cxn modelId="{6E9997DB-30FF-4CB0-9586-1F210A707F96}" type="presParOf" srcId="{3F770298-BC29-4411-AEE8-8829B57C49E4}" destId="{43673DCB-13AC-4520-9604-57E0522F56E8}" srcOrd="0" destOrd="0" presId="urn:microsoft.com/office/officeart/2005/8/layout/hierarchy1"/>
    <dgm:cxn modelId="{2ADFC343-D4EC-4050-A77F-85F4AF3FF265}" type="presParOf" srcId="{43673DCB-13AC-4520-9604-57E0522F56E8}" destId="{FC485430-FF77-49AB-8F0F-887714824205}" srcOrd="0" destOrd="0" presId="urn:microsoft.com/office/officeart/2005/8/layout/hierarchy1"/>
    <dgm:cxn modelId="{0EB593BE-CC6B-4020-BBB1-80E5FDB4B96C}" type="presParOf" srcId="{43673DCB-13AC-4520-9604-57E0522F56E8}" destId="{3C7BBC95-9D73-4F25-A3D9-58167AB9BC73}" srcOrd="1" destOrd="0" presId="urn:microsoft.com/office/officeart/2005/8/layout/hierarchy1"/>
    <dgm:cxn modelId="{7DA9DAC6-DAA4-434B-8AE4-EA152AD13E12}" type="presParOf" srcId="{3F770298-BC29-4411-AEE8-8829B57C49E4}" destId="{82F62CEC-328E-4274-BF5F-4385E2380198}" srcOrd="1" destOrd="0" presId="urn:microsoft.com/office/officeart/2005/8/layout/hierarchy1"/>
    <dgm:cxn modelId="{7C6CE908-8EB9-4EB1-B4D3-DD8FA2893A7E}" type="presParOf" srcId="{7822100E-10D0-47EB-BE23-1A012BC6EEF4}" destId="{9C46DA27-563E-40A8-80D5-45DA821DC56B}" srcOrd="2" destOrd="0" presId="urn:microsoft.com/office/officeart/2005/8/layout/hierarchy1"/>
    <dgm:cxn modelId="{FD8EBE77-A83E-41F8-8986-62783C98FC85}" type="presParOf" srcId="{9C46DA27-563E-40A8-80D5-45DA821DC56B}" destId="{EC9B1B8C-525C-42A3-BB00-B91B8C615316}" srcOrd="0" destOrd="0" presId="urn:microsoft.com/office/officeart/2005/8/layout/hierarchy1"/>
    <dgm:cxn modelId="{0217F923-D43B-4FFD-85C7-965990994C11}" type="presParOf" srcId="{EC9B1B8C-525C-42A3-BB00-B91B8C615316}" destId="{DA3DB555-C3C4-43FC-BB78-5F7DFDAC0CFE}" srcOrd="0" destOrd="0" presId="urn:microsoft.com/office/officeart/2005/8/layout/hierarchy1"/>
    <dgm:cxn modelId="{9EA9D45E-AA2E-431C-A312-9A0DCA12046F}" type="presParOf" srcId="{EC9B1B8C-525C-42A3-BB00-B91B8C615316}" destId="{95D24C23-2D80-4372-8F8B-367551B67EE1}" srcOrd="1" destOrd="0" presId="urn:microsoft.com/office/officeart/2005/8/layout/hierarchy1"/>
    <dgm:cxn modelId="{6531B75E-EE31-49A4-A5B4-17E87049746A}" type="presParOf" srcId="{9C46DA27-563E-40A8-80D5-45DA821DC56B}" destId="{A88D037C-3FAA-4D13-ABEE-5786DAC3F3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9A4D4-8E24-47DB-98D5-B1D955F55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E34B3-581A-4034-B842-FC101A84EE76}">
      <dgm:prSet/>
      <dgm:spPr/>
      <dgm:t>
        <a:bodyPr/>
        <a:lstStyle/>
        <a:p>
          <a:r>
            <a:rPr lang="en-US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MNIST dataset, a collection of 28x28 grayscale images of handwritten digits (0-9).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AE5D2B7A-447A-4926-8906-DBF703093E8A}" type="parTrans" cxnId="{F2647D78-8D72-43F8-B4FC-926052BA602D}">
      <dgm:prSet/>
      <dgm:spPr/>
      <dgm:t>
        <a:bodyPr/>
        <a:lstStyle/>
        <a:p>
          <a:endParaRPr lang="en-US"/>
        </a:p>
      </dgm:t>
    </dgm:pt>
    <dgm:pt modelId="{A5A531D5-EC71-4A34-A3C9-1E1BE27B7109}" type="sibTrans" cxnId="{F2647D78-8D72-43F8-B4FC-926052BA602D}">
      <dgm:prSet/>
      <dgm:spPr/>
      <dgm:t>
        <a:bodyPr/>
        <a:lstStyle/>
        <a:p>
          <a:endParaRPr lang="en-US"/>
        </a:p>
      </dgm:t>
    </dgm:pt>
    <dgm:pt modelId="{27858A66-2437-44FE-825B-A16F1B08EB16}">
      <dgm:prSet/>
      <dgm:spPr/>
      <dgm:t>
        <a:bodyPr/>
        <a:lstStyle/>
        <a:p>
          <a:r>
            <a:rPr lang="en-US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Consists of 60,000 training images, and 10,000 test images.</a:t>
          </a:r>
          <a:endParaRPr lang="en-US" dirty="0">
            <a:solidFill>
              <a:schemeClr val="accent6">
                <a:lumMod val="20000"/>
                <a:lumOff val="80000"/>
              </a:schemeClr>
            </a:solidFill>
          </a:endParaRPr>
        </a:p>
      </dgm:t>
    </dgm:pt>
    <dgm:pt modelId="{62D620BB-92A4-4714-8282-217877D29A5E}" type="parTrans" cxnId="{AB63256C-0F2F-40FB-991B-F5CC6CC1ECCC}">
      <dgm:prSet/>
      <dgm:spPr/>
      <dgm:t>
        <a:bodyPr/>
        <a:lstStyle/>
        <a:p>
          <a:endParaRPr lang="en-US"/>
        </a:p>
      </dgm:t>
    </dgm:pt>
    <dgm:pt modelId="{9897155A-2CD7-40C3-A83E-048FE2335967}" type="sibTrans" cxnId="{AB63256C-0F2F-40FB-991B-F5CC6CC1ECCC}">
      <dgm:prSet/>
      <dgm:spPr/>
      <dgm:t>
        <a:bodyPr/>
        <a:lstStyle/>
        <a:p>
          <a:endParaRPr lang="en-US"/>
        </a:p>
      </dgm:t>
    </dgm:pt>
    <dgm:pt modelId="{EB4C2023-2D7C-4661-8FA7-AD6C6BE136F7}" type="pres">
      <dgm:prSet presAssocID="{C7F9A4D4-8E24-47DB-98D5-B1D955F55983}" presName="vert0" presStyleCnt="0">
        <dgm:presLayoutVars>
          <dgm:dir/>
          <dgm:animOne val="branch"/>
          <dgm:animLvl val="lvl"/>
        </dgm:presLayoutVars>
      </dgm:prSet>
      <dgm:spPr/>
    </dgm:pt>
    <dgm:pt modelId="{4FC46A09-5D3A-4133-86D1-3CF7C44D4285}" type="pres">
      <dgm:prSet presAssocID="{629E34B3-581A-4034-B842-FC101A84EE76}" presName="thickLine" presStyleLbl="alignNode1" presStyleIdx="0" presStyleCnt="2"/>
      <dgm:spPr/>
    </dgm:pt>
    <dgm:pt modelId="{3521D17D-7804-4E56-82A7-1A3655C1F4C2}" type="pres">
      <dgm:prSet presAssocID="{629E34B3-581A-4034-B842-FC101A84EE76}" presName="horz1" presStyleCnt="0"/>
      <dgm:spPr/>
    </dgm:pt>
    <dgm:pt modelId="{9265D40D-75E9-4E29-85FD-1490D940216B}" type="pres">
      <dgm:prSet presAssocID="{629E34B3-581A-4034-B842-FC101A84EE76}" presName="tx1" presStyleLbl="revTx" presStyleIdx="0" presStyleCnt="2"/>
      <dgm:spPr/>
    </dgm:pt>
    <dgm:pt modelId="{D2110548-3029-4BFC-8CA7-3502BA055804}" type="pres">
      <dgm:prSet presAssocID="{629E34B3-581A-4034-B842-FC101A84EE76}" presName="vert1" presStyleCnt="0"/>
      <dgm:spPr/>
    </dgm:pt>
    <dgm:pt modelId="{3DB0E415-5B17-469C-B1E8-6CBAB76CC51B}" type="pres">
      <dgm:prSet presAssocID="{27858A66-2437-44FE-825B-A16F1B08EB16}" presName="thickLine" presStyleLbl="alignNode1" presStyleIdx="1" presStyleCnt="2"/>
      <dgm:spPr/>
    </dgm:pt>
    <dgm:pt modelId="{502CE25A-4BFF-4147-8F9E-537D700FA0D3}" type="pres">
      <dgm:prSet presAssocID="{27858A66-2437-44FE-825B-A16F1B08EB16}" presName="horz1" presStyleCnt="0"/>
      <dgm:spPr/>
    </dgm:pt>
    <dgm:pt modelId="{90A846E9-B630-476B-B4A1-67F695E59880}" type="pres">
      <dgm:prSet presAssocID="{27858A66-2437-44FE-825B-A16F1B08EB16}" presName="tx1" presStyleLbl="revTx" presStyleIdx="1" presStyleCnt="2"/>
      <dgm:spPr/>
    </dgm:pt>
    <dgm:pt modelId="{DE8C699D-CF83-4E2D-8BE8-308517B5FAF8}" type="pres">
      <dgm:prSet presAssocID="{27858A66-2437-44FE-825B-A16F1B08EB16}" presName="vert1" presStyleCnt="0"/>
      <dgm:spPr/>
    </dgm:pt>
  </dgm:ptLst>
  <dgm:cxnLst>
    <dgm:cxn modelId="{AB63256C-0F2F-40FB-991B-F5CC6CC1ECCC}" srcId="{C7F9A4D4-8E24-47DB-98D5-B1D955F55983}" destId="{27858A66-2437-44FE-825B-A16F1B08EB16}" srcOrd="1" destOrd="0" parTransId="{62D620BB-92A4-4714-8282-217877D29A5E}" sibTransId="{9897155A-2CD7-40C3-A83E-048FE2335967}"/>
    <dgm:cxn modelId="{E524F577-3DB7-408E-B957-B34803B46409}" type="presOf" srcId="{27858A66-2437-44FE-825B-A16F1B08EB16}" destId="{90A846E9-B630-476B-B4A1-67F695E59880}" srcOrd="0" destOrd="0" presId="urn:microsoft.com/office/officeart/2008/layout/LinedList"/>
    <dgm:cxn modelId="{F2647D78-8D72-43F8-B4FC-926052BA602D}" srcId="{C7F9A4D4-8E24-47DB-98D5-B1D955F55983}" destId="{629E34B3-581A-4034-B842-FC101A84EE76}" srcOrd="0" destOrd="0" parTransId="{AE5D2B7A-447A-4926-8906-DBF703093E8A}" sibTransId="{A5A531D5-EC71-4A34-A3C9-1E1BE27B7109}"/>
    <dgm:cxn modelId="{6B4C6994-6EA4-46B4-A40D-47563C5C515E}" type="presOf" srcId="{C7F9A4D4-8E24-47DB-98D5-B1D955F55983}" destId="{EB4C2023-2D7C-4661-8FA7-AD6C6BE136F7}" srcOrd="0" destOrd="0" presId="urn:microsoft.com/office/officeart/2008/layout/LinedList"/>
    <dgm:cxn modelId="{5F24F39D-7BDF-4B6F-AA3B-63B01B1B676A}" type="presOf" srcId="{629E34B3-581A-4034-B842-FC101A84EE76}" destId="{9265D40D-75E9-4E29-85FD-1490D940216B}" srcOrd="0" destOrd="0" presId="urn:microsoft.com/office/officeart/2008/layout/LinedList"/>
    <dgm:cxn modelId="{BEED3AA6-243D-4B18-BDB0-728E64C21E3D}" type="presParOf" srcId="{EB4C2023-2D7C-4661-8FA7-AD6C6BE136F7}" destId="{4FC46A09-5D3A-4133-86D1-3CF7C44D4285}" srcOrd="0" destOrd="0" presId="urn:microsoft.com/office/officeart/2008/layout/LinedList"/>
    <dgm:cxn modelId="{A4E8495E-B507-405C-B165-30A02279DB6D}" type="presParOf" srcId="{EB4C2023-2D7C-4661-8FA7-AD6C6BE136F7}" destId="{3521D17D-7804-4E56-82A7-1A3655C1F4C2}" srcOrd="1" destOrd="0" presId="urn:microsoft.com/office/officeart/2008/layout/LinedList"/>
    <dgm:cxn modelId="{CC4A7B9B-2A02-4F32-9B7D-664314F33D42}" type="presParOf" srcId="{3521D17D-7804-4E56-82A7-1A3655C1F4C2}" destId="{9265D40D-75E9-4E29-85FD-1490D940216B}" srcOrd="0" destOrd="0" presId="urn:microsoft.com/office/officeart/2008/layout/LinedList"/>
    <dgm:cxn modelId="{116554B7-7DD0-4FBE-9F39-F1B8563D67A5}" type="presParOf" srcId="{3521D17D-7804-4E56-82A7-1A3655C1F4C2}" destId="{D2110548-3029-4BFC-8CA7-3502BA055804}" srcOrd="1" destOrd="0" presId="urn:microsoft.com/office/officeart/2008/layout/LinedList"/>
    <dgm:cxn modelId="{11DB406B-7565-4C03-8CFB-27DACB8A4F5E}" type="presParOf" srcId="{EB4C2023-2D7C-4661-8FA7-AD6C6BE136F7}" destId="{3DB0E415-5B17-469C-B1E8-6CBAB76CC51B}" srcOrd="2" destOrd="0" presId="urn:microsoft.com/office/officeart/2008/layout/LinedList"/>
    <dgm:cxn modelId="{8B02A5C6-F090-49D1-AC63-EF0F4042DDA8}" type="presParOf" srcId="{EB4C2023-2D7C-4661-8FA7-AD6C6BE136F7}" destId="{502CE25A-4BFF-4147-8F9E-537D700FA0D3}" srcOrd="3" destOrd="0" presId="urn:microsoft.com/office/officeart/2008/layout/LinedList"/>
    <dgm:cxn modelId="{ABE361D6-2B74-4D44-894F-BD74CF6BCAF4}" type="presParOf" srcId="{502CE25A-4BFF-4147-8F9E-537D700FA0D3}" destId="{90A846E9-B630-476B-B4A1-67F695E59880}" srcOrd="0" destOrd="0" presId="urn:microsoft.com/office/officeart/2008/layout/LinedList"/>
    <dgm:cxn modelId="{78C873DA-E85E-457E-9B84-9CEB28F11DC6}" type="presParOf" srcId="{502CE25A-4BFF-4147-8F9E-537D700FA0D3}" destId="{DE8C699D-CF83-4E2D-8BE8-308517B5F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A4F88-C8E6-45CF-9514-51A845A84D5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AA565-8E31-4D6E-8C99-574CFE68579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1- Mohamed Elsayed Atwan	</a:t>
          </a:r>
          <a:endParaRPr lang="en-US" sz="3500" kern="1200"/>
        </a:p>
      </dsp:txBody>
      <dsp:txXfrm>
        <a:off x="378614" y="886531"/>
        <a:ext cx="2810360" cy="1744948"/>
      </dsp:txXfrm>
    </dsp:sp>
    <dsp:sp modelId="{FC485430-FF77-49AB-8F0F-887714824205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BBC95-9D73-4F25-A3D9-58167AB9BC7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2-Abdelsalam Osman</a:t>
          </a:r>
          <a:endParaRPr lang="en-US" sz="3500" kern="1200"/>
        </a:p>
      </dsp:txBody>
      <dsp:txXfrm>
        <a:off x="3946203" y="886531"/>
        <a:ext cx="2810360" cy="1744948"/>
      </dsp:txXfrm>
    </dsp:sp>
    <dsp:sp modelId="{DA3DB555-C3C4-43FC-BB78-5F7DFDAC0CF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24C23-2D80-4372-8F8B-367551B67EE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3-</a:t>
          </a:r>
          <a:r>
            <a:rPr lang="en-US" sz="3500" kern="1200" baseline="0"/>
            <a:t>Elsadek Hashem</a:t>
          </a:r>
          <a:endParaRPr lang="en-US" sz="35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46A09-5D3A-4133-86D1-3CF7C44D428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5D40D-75E9-4E29-85FD-1490D940216B}">
      <dsp:nvSpPr>
        <dsp:cNvPr id="0" name=""/>
        <dsp:cNvSpPr/>
      </dsp:nvSpPr>
      <dsp:spPr>
        <a:xfrm>
          <a:off x="0" y="0"/>
          <a:ext cx="10515600" cy="20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MNIST dataset, a collection of 28x28 grayscale images of handwritten digits (0-9).</a:t>
          </a:r>
          <a:endParaRPr lang="en-US" sz="44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0" y="0"/>
        <a:ext cx="10515600" cy="2088448"/>
      </dsp:txXfrm>
    </dsp:sp>
    <dsp:sp modelId="{3DB0E415-5B17-469C-B1E8-6CBAB76CC51B}">
      <dsp:nvSpPr>
        <dsp:cNvPr id="0" name=""/>
        <dsp:cNvSpPr/>
      </dsp:nvSpPr>
      <dsp:spPr>
        <a:xfrm>
          <a:off x="0" y="20884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846E9-B630-476B-B4A1-67F695E59880}">
      <dsp:nvSpPr>
        <dsp:cNvPr id="0" name=""/>
        <dsp:cNvSpPr/>
      </dsp:nvSpPr>
      <dsp:spPr>
        <a:xfrm>
          <a:off x="0" y="2088448"/>
          <a:ext cx="10515600" cy="20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>
              <a:solidFill>
                <a:schemeClr val="accent6">
                  <a:lumMod val="20000"/>
                  <a:lumOff val="80000"/>
                </a:schemeClr>
              </a:solidFill>
            </a:rPr>
            <a:t>Consists of 60,000 training images, and 10,000 test images.</a:t>
          </a:r>
          <a:endParaRPr lang="en-US" sz="4400" kern="1200" dirty="0">
            <a:solidFill>
              <a:schemeClr val="accent6">
                <a:lumMod val="20000"/>
                <a:lumOff val="80000"/>
              </a:schemeClr>
            </a:solidFill>
          </a:endParaRPr>
        </a:p>
      </dsp:txBody>
      <dsp:txXfrm>
        <a:off x="0" y="2088448"/>
        <a:ext cx="10515600" cy="208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18-Dec-23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18-Dec-23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D1C5-3FDB-7286-FCFA-28A11A57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6310-FF85-52E4-1E0F-6A6EF206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8975-4BEE-D544-9CED-2E9C5EEA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7FC4-988E-80DD-6BB4-27B2F54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AF86-8AEB-EF7C-2A31-75B11C6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613E4-A6C2-B867-FBFC-D652F2C23332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BD1D70D-6B6D-9849-08AE-4479DEAAC2BD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AD701-B5E9-3974-3642-F5A5DD71460D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B34D6-74DE-F184-5FB2-82BDCD30A6AE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7E518E8-B566-02A3-C3CC-A29F7FFCF07C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78B56-FD80-3FDE-9069-FA5D47EEE41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AF19C5-4374-F892-374A-B2733224AAAB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1E3C1D5-7AF1-14B0-9D0E-717DD295AB0D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4D9940A-748F-CDB2-D428-1742E2F22456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8049DCC8-68EE-D9FF-5E2D-212B5B21E4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3340BA1B-487B-A35F-486A-5E7A15B0C6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86C5BB35-30D2-E0BA-E8D7-9BAD6FC0A08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57E71643-739A-ACAC-2CEA-8E07FA0BAB4C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1" name="Oval 30">
                            <a:extLst>
                              <a:ext uri="{FF2B5EF4-FFF2-40B4-BE49-F238E27FC236}">
                                <a16:creationId xmlns:a16="http://schemas.microsoft.com/office/drawing/2014/main" id="{FF037E62-88DD-EC65-BB49-2B41D4AF914B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2" name="Oval 31">
                            <a:extLst>
                              <a:ext uri="{FF2B5EF4-FFF2-40B4-BE49-F238E27FC236}">
                                <a16:creationId xmlns:a16="http://schemas.microsoft.com/office/drawing/2014/main" id="{619EF0E6-8C79-E281-6FAF-9D937F50306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0" name="Oval 29">
                          <a:extLst>
                            <a:ext uri="{FF2B5EF4-FFF2-40B4-BE49-F238E27FC236}">
                              <a16:creationId xmlns:a16="http://schemas.microsoft.com/office/drawing/2014/main" id="{A9D190EE-3EDB-1B20-A8F9-B78700080AA8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BDFAFE67-9107-3FA6-22D7-56C3ED0EC4C3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95354CEE-EB7E-D2D0-8E23-F02B573170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4848E33-CC5D-97E2-29FC-0984184AAE8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11896C5-5BE2-FF12-A64E-4F983E2DBDC1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AF70E5-C111-A7C0-1BEB-268C49FF49B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BF7EF4C-FF56-2857-1B6E-15865F804359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954BAEC-0952-1A7A-0618-0EE9A178113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A95206-B00A-14F0-7E6A-9AC8EAD5245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07D1EB5-3EEB-69EC-7D03-D8163268C7AE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DD897B-0EF5-174F-AB48-7DF7ECAC8EBC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CE10BA-8977-6DEC-E8EC-C1B34016E480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01937916-E663-38C1-804C-B782A5946098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DAB4A9-4F7F-960E-8F25-AAD77F2B08E7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2FE166-8B30-C457-5A61-0CCD80B51AEE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438EAE4-B3E3-C3CA-7B31-A6991CF808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C1C87C6-D87A-2200-6C32-8BF24F46B7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333E99-2E94-BA44-5158-C149DEAC0134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8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56B6-09FA-D07F-BE85-4F41FD0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9979F-B664-2762-0A05-5D4B72BC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77BF-5014-EAB0-E5F4-937A2763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8805-094B-854F-22C6-89669160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5D82-9375-9C36-3409-A779190A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6686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46015-37B1-B1D4-5E88-7C05A9578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AFAC-4D3D-F9FF-9874-118DF475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1D12-968B-C4A3-2FDA-C8ED8C77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F9FB-A41C-C359-7657-95E7E9FF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6D91-474D-161B-1842-EA78E67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080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9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10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1A15-9F27-9587-4A8A-1045CBB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F313-13C4-B5AF-BB26-E9F65AED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0249-0D87-AA7A-A7A8-5EF0C2B3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E63C-CF59-0401-FD28-056A64F5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4E1D-8EEE-D3E7-2E94-2B9BFF2A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6CCB7CDC-8F69-A203-F42E-620C14B4083A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745-96F0-A798-7CA0-D1E35514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E33E2-CF56-387F-6154-BA1ACC76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FC4D-F0AC-0F8C-A3CE-2B3E09BA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3AF-17C4-C35A-2106-3BAFE528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F4C7-526F-D8CA-144E-6251D80C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2353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0072-7B10-4A06-5C3E-187A77C5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F83F-987A-1DAE-3574-D2A0B14B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49CD-4733-0E17-7EAD-23AFF8DF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7895-A273-C33A-40F8-0675E2FC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E3D3B-19A0-0547-1AD5-6183BC6F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BB1A-9B80-95F0-3FFD-957C05B1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069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3D92-FD76-402B-224E-1D47CC62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995-D596-E4F6-3E51-BB03434E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28A7B-D45D-DEBE-D9FF-12DA0C6A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8935A-8637-A3FF-0518-4309FB34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59AB6-1E00-7223-DE63-7D69386BE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5FA71-F7F0-121A-5A9A-EF26E0FA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CF5AC-1693-F32D-62C5-DD75EF4C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A6BE-38C1-B964-12AC-CA68B7CC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659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09FA-8761-38DD-EB94-3FBACDD7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2C681-4980-1DAF-0EFF-5D1E569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2320-A6D6-4783-D540-2DC59E4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8B457-9F8C-7F8D-F16C-6D9C8DBC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337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17172-CF2F-BED1-C114-59CC423B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B702F-83E6-52C4-37EA-8996D02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9B9AA-143B-9D56-255D-4143E21E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01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D6A4-3CCD-0406-8080-7E1A5BE2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34B0-07BE-F537-C20C-E8B4B8AF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B486-77DC-5073-1B4E-D1FB7520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42C5D-C4C6-2B2D-5946-F925B7C2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CE7F-D11A-50CB-1DDB-566789A6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8F97-5CFA-AE4C-087A-AEC3F39C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3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4CF-CDAF-6D1D-36B5-3BBEC461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0950C-1A2C-DA31-C0FB-D29EBC58F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5FE37-A42B-2D80-8E48-18336BCD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7BB6-AFAF-C808-3BBB-EB856DDF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0E5A-F7DB-9960-0355-9E47F36D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FF84-AE36-5106-7A56-E584BC26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9575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FD5F3-F1C8-6DBE-DCEB-8DA9F27D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8DB7-928D-5DBE-127F-1411DBC7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5E87-335B-CDF9-FB1D-E287AF93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A760-8028-F249-9C43-15FAA22F4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B793-0C6D-C987-5D97-2CFD62E8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684" r:id="rId14"/>
    <p:sldLayoutId id="214748368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4A171805-A1BB-02FA-9A5E-3E2DFC185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90" b="1434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itka Small" pitchFamily="2" charset="0"/>
              </a:rPr>
              <a:t>MNIST Image Classification with Data Augmentation</a:t>
            </a:r>
            <a:endParaRPr lang="en-US" dirty="0">
              <a:solidFill>
                <a:srgbClr val="FFFFFF"/>
              </a:solidFill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Team Members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0" name="Subtitle 2">
            <a:extLst>
              <a:ext uri="{FF2B5EF4-FFF2-40B4-BE49-F238E27FC236}">
                <a16:creationId xmlns:a16="http://schemas.microsoft.com/office/drawing/2014/main" id="{2BCCFB26-3AC5-0184-0E59-7D48E3C59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21555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30D7A-7D66-07A5-C44C-C3681A1D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724" r="-1" b="3413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A4267-0404-6489-63AC-63E4FF3F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Dataset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2AF2-934D-11D0-7DA9-4E435AF8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145514DD-C0D1-4781-E3C4-29AF12B21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537891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8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2D0A9-C534-8604-363C-5C218A3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1" y="-20224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0" dirty="0">
                <a:solidFill>
                  <a:srgbClr val="D1D5DB"/>
                </a:solidFill>
                <a:effectLst/>
                <a:latin typeface="Söhne"/>
              </a:rPr>
              <a:t>Data Preprocessing</a:t>
            </a:r>
            <a:endParaRPr lang="en-US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04446"/>
            <a:ext cx="10515600" cy="2940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Reshape and normalize the input images to a range of [0, 1].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D1D5DB"/>
                </a:solidFill>
                <a:effectLst/>
                <a:latin typeface="Söhne"/>
              </a:rPr>
              <a:t>Apply one-hot encoding to the labels for categorical classification.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2D0A9-C534-8604-363C-5C218A3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1" y="-20224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0" dirty="0">
                <a:solidFill>
                  <a:srgbClr val="D1D5DB"/>
                </a:solidFill>
                <a:effectLst/>
                <a:latin typeface="Söhne"/>
              </a:rPr>
              <a:t>Data Augmentation</a:t>
            </a:r>
            <a:endParaRPr lang="en-US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04446"/>
            <a:ext cx="10515600" cy="2940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Implement data augmentation using the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ImageDataGenerator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 from </a:t>
            </a:r>
            <a:r>
              <a:rPr lang="en-US" sz="2400" b="1" i="0" dirty="0" err="1">
                <a:solidFill>
                  <a:srgbClr val="D1D5DB"/>
                </a:solidFill>
                <a:effectLst/>
                <a:latin typeface="Söhne"/>
              </a:rPr>
              <a:t>Keras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Augment training images with rotations, shifts, shearing, and zooming to increase dataset diversity.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6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2D0A9-C534-8604-363C-5C218A3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1" y="-136515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0" dirty="0">
                <a:solidFill>
                  <a:srgbClr val="D1D5DB"/>
                </a:solidFill>
                <a:effectLst/>
                <a:latin typeface="Söhne"/>
              </a:rPr>
              <a:t>Model Architecture</a:t>
            </a:r>
            <a:endParaRPr lang="en-US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04446"/>
            <a:ext cx="10515600" cy="4149653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Construct a Convolutional Neural Network (CNN) using TensorFlow and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Keras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Design the architecture with three Conv2D layers and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ReLU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activation for feature extraction.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Utilize max-pooling to down-sample spatial dimensions.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Flatten the output and add Dense layers for classification.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Use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softmax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activation in the output layer for multi-class classification.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94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2D0A9-C534-8604-363C-5C218A3A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58"/>
          <a:stretch/>
        </p:blipFill>
        <p:spPr>
          <a:xfrm>
            <a:off x="21" y="-136515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Evaluation Model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04446"/>
            <a:ext cx="10515600" cy="4149653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50A53-83D5-3B94-B1BC-2E6993F0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1" y="1840870"/>
            <a:ext cx="1103148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art with dots&#10;&#10;Description automatically generated with medium confidence">
            <a:extLst>
              <a:ext uri="{FF2B5EF4-FFF2-40B4-BE49-F238E27FC236}">
                <a16:creationId xmlns:a16="http://schemas.microsoft.com/office/drawing/2014/main" id="{FC5462BF-754E-6962-F59E-CF3A97DA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bIns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Done By </a:t>
            </a:r>
            <a:r>
              <a:rPr lang="en-US" dirty="0" err="1">
                <a:solidFill>
                  <a:srgbClr val="FFFFFF"/>
                </a:solidFill>
              </a:rPr>
              <a:t>Abdelsalam</a:t>
            </a:r>
            <a:r>
              <a:rPr lang="en-US">
                <a:solidFill>
                  <a:srgbClr val="FFFFFF"/>
                </a:solidFill>
              </a:rPr>
              <a:t> Osama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170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Sitka Small</vt:lpstr>
      <vt:lpstr>Söhne</vt:lpstr>
      <vt:lpstr>Office Theme</vt:lpstr>
      <vt:lpstr>MNIST Image Classification with Data Augmentation</vt:lpstr>
      <vt:lpstr>Team Members</vt:lpstr>
      <vt:lpstr>Dataset</vt:lpstr>
      <vt:lpstr>Data Preprocessing</vt:lpstr>
      <vt:lpstr>Data Augmentation</vt:lpstr>
      <vt:lpstr>Model Architecture</vt:lpstr>
      <vt:lpstr>Evaluation Model</vt:lpstr>
      <vt:lpstr>THANK YOU</vt:lpstr>
    </vt:vector>
  </TitlesOfParts>
  <Company>Ai-kfs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Image Classification with Data Augmentation</dc:title>
  <dc:creator>mohamed_720a</dc:creator>
  <cp:lastModifiedBy>mohamed_720a</cp:lastModifiedBy>
  <cp:revision>2</cp:revision>
  <dcterms:created xsi:type="dcterms:W3CDTF">2023-12-18T16:16:07Z</dcterms:created>
  <dcterms:modified xsi:type="dcterms:W3CDTF">2023-12-18T16:57:55Z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