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3.svg" ContentType="image/svg"/>
  <Override PartName="/ppt/media/image4.svg" ContentType="image/svg"/>
  <Override PartName="/ppt/media/image9.svg" ContentType="image/svg"/>
  <Override PartName="/ppt/media/image18.svg" ContentType="image/svg"/>
  <Override PartName="/ppt/media/image20.svg" ContentType="image/sv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svg" ContentType="image/svg"/>
  <Override PartName="/ppt/media/image2.svg" ContentType="image/svg"/>
  <Override PartName="/ppt/media/image7.svg" ContentType="image/svg"/>
  <Override PartName="/ppt/media/image10.png" ContentType="image/png"/>
  <Override PartName="/ppt/media/image1.png" ContentType="image/png"/>
  <Override PartName="/ppt/media/image27.jpeg" ContentType="image/jpeg"/>
  <Override PartName="/ppt/media/image26.png" ContentType="image/png"/>
  <Override PartName="/ppt/media/image24.jpeg" ContentType="image/jpeg"/>
  <Override PartName="/ppt/media/image22.svg" ContentType="image/svg"/>
  <Override PartName="/ppt/media/image15.svg" ContentType="image/svg"/>
  <Override PartName="/ppt/media/image25.jpeg" ContentType="image/jpeg"/>
  <Override PartName="/ppt/media/image14.png" ContentType="image/png"/>
  <Override PartName="/ppt/media/image5.png" ContentType="image/png"/>
  <Override PartName="/ppt/media/image23.jpeg" ContentType="image/jpeg"/>
  <Override PartName="/ppt/media/image21.png" ContentType="image/png"/>
  <Override PartName="/ppt/media/image19.png" ContentType="image/png"/>
  <Override PartName="/ppt/media/image16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9A4D4-8E24-47DB-98D5-B1D955F55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E34B3-581A-4034-B842-FC101A84EE76}">
      <dgm:prSet/>
      <dgm:spPr/>
      <dgm:t>
        <a:bodyPr/>
        <a:lstStyle/>
        <a:p>
          <a:r>
            <a:rPr lang="en-US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MNIST dataset, a collection of 28x28 grayscale images of handwritten digits (0-9).</a:t>
          </a:r>
          <a:endParaRPr lang="en-US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AE5D2B7A-447A-4926-8906-DBF703093E8A}" type="parTrans" cxnId="{F2647D78-8D72-43F8-B4FC-926052BA602D}">
      <dgm:prSet/>
      <dgm:spPr/>
      <dgm:t>
        <a:bodyPr/>
        <a:lstStyle/>
        <a:p>
          <a:endParaRPr lang="en-US"/>
        </a:p>
      </dgm:t>
    </dgm:pt>
    <dgm:pt modelId="{A5A531D5-EC71-4A34-A3C9-1E1BE27B7109}" type="sibTrans" cxnId="{F2647D78-8D72-43F8-B4FC-926052BA602D}">
      <dgm:prSet/>
      <dgm:spPr/>
      <dgm:t>
        <a:bodyPr/>
        <a:lstStyle/>
        <a:p>
          <a:endParaRPr lang="en-US"/>
        </a:p>
      </dgm:t>
    </dgm:pt>
    <dgm:pt modelId="{27858A66-2437-44FE-825B-A16F1B08EB16}">
      <dgm:prSet/>
      <dgm:spPr/>
      <dgm:t>
        <a:bodyPr/>
        <a:lstStyle/>
        <a:p>
          <a:r>
            <a:rPr lang="en-US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Consists of 60,000 training images, and 10,000 test images.</a:t>
          </a:r>
          <a:endParaRPr lang="en-US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62D620BB-92A4-4714-8282-217877D29A5E}" type="parTrans" cxnId="{AB63256C-0F2F-40FB-991B-F5CC6CC1ECCC}">
      <dgm:prSet/>
      <dgm:spPr/>
      <dgm:t>
        <a:bodyPr/>
        <a:lstStyle/>
        <a:p>
          <a:endParaRPr lang="en-US"/>
        </a:p>
      </dgm:t>
    </dgm:pt>
    <dgm:pt modelId="{9897155A-2CD7-40C3-A83E-048FE2335967}" type="sibTrans" cxnId="{AB63256C-0F2F-40FB-991B-F5CC6CC1ECCC}">
      <dgm:prSet/>
      <dgm:spPr/>
      <dgm:t>
        <a:bodyPr/>
        <a:lstStyle/>
        <a:p>
          <a:endParaRPr lang="en-US"/>
        </a:p>
      </dgm:t>
    </dgm:pt>
    <dgm:pt modelId="{EB4C2023-2D7C-4661-8FA7-AD6C6BE136F7}" type="pres">
      <dgm:prSet presAssocID="{C7F9A4D4-8E24-47DB-98D5-B1D955F55983}" presName="vert0" presStyleCnt="0">
        <dgm:presLayoutVars>
          <dgm:dir/>
          <dgm:animOne val="branch"/>
          <dgm:animLvl val="lvl"/>
        </dgm:presLayoutVars>
      </dgm:prSet>
      <dgm:spPr/>
    </dgm:pt>
    <dgm:pt modelId="{4FC46A09-5D3A-4133-86D1-3CF7C44D4285}" type="pres">
      <dgm:prSet presAssocID="{629E34B3-581A-4034-B842-FC101A84EE76}" presName="thickLine" presStyleLbl="alignNode1" presStyleIdx="0" presStyleCnt="2"/>
      <dgm:spPr/>
    </dgm:pt>
    <dgm:pt modelId="{3521D17D-7804-4E56-82A7-1A3655C1F4C2}" type="pres">
      <dgm:prSet presAssocID="{629E34B3-581A-4034-B842-FC101A84EE76}" presName="horz1" presStyleCnt="0"/>
      <dgm:spPr/>
    </dgm:pt>
    <dgm:pt modelId="{9265D40D-75E9-4E29-85FD-1490D940216B}" type="pres">
      <dgm:prSet presAssocID="{629E34B3-581A-4034-B842-FC101A84EE76}" presName="tx1" presStyleLbl="revTx" presStyleIdx="0" presStyleCnt="2"/>
      <dgm:spPr/>
    </dgm:pt>
    <dgm:pt modelId="{D2110548-3029-4BFC-8CA7-3502BA055804}" type="pres">
      <dgm:prSet presAssocID="{629E34B3-581A-4034-B842-FC101A84EE76}" presName="vert1" presStyleCnt="0"/>
      <dgm:spPr/>
    </dgm:pt>
    <dgm:pt modelId="{3DB0E415-5B17-469C-B1E8-6CBAB76CC51B}" type="pres">
      <dgm:prSet presAssocID="{27858A66-2437-44FE-825B-A16F1B08EB16}" presName="thickLine" presStyleLbl="alignNode1" presStyleIdx="1" presStyleCnt="2"/>
      <dgm:spPr/>
    </dgm:pt>
    <dgm:pt modelId="{502CE25A-4BFF-4147-8F9E-537D700FA0D3}" type="pres">
      <dgm:prSet presAssocID="{27858A66-2437-44FE-825B-A16F1B08EB16}" presName="horz1" presStyleCnt="0"/>
      <dgm:spPr/>
    </dgm:pt>
    <dgm:pt modelId="{90A846E9-B630-476B-B4A1-67F695E59880}" type="pres">
      <dgm:prSet presAssocID="{27858A66-2437-44FE-825B-A16F1B08EB16}" presName="tx1" presStyleLbl="revTx" presStyleIdx="1" presStyleCnt="2"/>
      <dgm:spPr/>
    </dgm:pt>
    <dgm:pt modelId="{DE8C699D-CF83-4E2D-8BE8-308517B5FAF8}" type="pres">
      <dgm:prSet presAssocID="{27858A66-2437-44FE-825B-A16F1B08EB16}" presName="vert1" presStyleCnt="0"/>
      <dgm:spPr/>
    </dgm:pt>
  </dgm:ptLst>
  <dgm:cxnLst>
    <dgm:cxn modelId="{AB63256C-0F2F-40FB-991B-F5CC6CC1ECCC}" srcId="{C7F9A4D4-8E24-47DB-98D5-B1D955F55983}" destId="{27858A66-2437-44FE-825B-A16F1B08EB16}" srcOrd="1" destOrd="0" parTransId="{62D620BB-92A4-4714-8282-217877D29A5E}" sibTransId="{9897155A-2CD7-40C3-A83E-048FE2335967}"/>
    <dgm:cxn modelId="{E524F577-3DB7-408E-B957-B34803B46409}" type="presOf" srcId="{27858A66-2437-44FE-825B-A16F1B08EB16}" destId="{90A846E9-B630-476B-B4A1-67F695E59880}" srcOrd="0" destOrd="0" presId="urn:microsoft.com/office/officeart/2008/layout/LinedList"/>
    <dgm:cxn modelId="{F2647D78-8D72-43F8-B4FC-926052BA602D}" srcId="{C7F9A4D4-8E24-47DB-98D5-B1D955F55983}" destId="{629E34B3-581A-4034-B842-FC101A84EE76}" srcOrd="0" destOrd="0" parTransId="{AE5D2B7A-447A-4926-8906-DBF703093E8A}" sibTransId="{A5A531D5-EC71-4A34-A3C9-1E1BE27B7109}"/>
    <dgm:cxn modelId="{6B4C6994-6EA4-46B4-A40D-47563C5C515E}" type="presOf" srcId="{C7F9A4D4-8E24-47DB-98D5-B1D955F55983}" destId="{EB4C2023-2D7C-4661-8FA7-AD6C6BE136F7}" srcOrd="0" destOrd="0" presId="urn:microsoft.com/office/officeart/2008/layout/LinedList"/>
    <dgm:cxn modelId="{5F24F39D-7BDF-4B6F-AA3B-63B01B1B676A}" type="presOf" srcId="{629E34B3-581A-4034-B842-FC101A84EE76}" destId="{9265D40D-75E9-4E29-85FD-1490D940216B}" srcOrd="0" destOrd="0" presId="urn:microsoft.com/office/officeart/2008/layout/LinedList"/>
    <dgm:cxn modelId="{BEED3AA6-243D-4B18-BDB0-728E64C21E3D}" type="presParOf" srcId="{EB4C2023-2D7C-4661-8FA7-AD6C6BE136F7}" destId="{4FC46A09-5D3A-4133-86D1-3CF7C44D4285}" srcOrd="0" destOrd="0" presId="urn:microsoft.com/office/officeart/2008/layout/LinedList"/>
    <dgm:cxn modelId="{A4E8495E-B507-405C-B165-30A02279DB6D}" type="presParOf" srcId="{EB4C2023-2D7C-4661-8FA7-AD6C6BE136F7}" destId="{3521D17D-7804-4E56-82A7-1A3655C1F4C2}" srcOrd="1" destOrd="0" presId="urn:microsoft.com/office/officeart/2008/layout/LinedList"/>
    <dgm:cxn modelId="{CC4A7B9B-2A02-4F32-9B7D-664314F33D42}" type="presParOf" srcId="{3521D17D-7804-4E56-82A7-1A3655C1F4C2}" destId="{9265D40D-75E9-4E29-85FD-1490D940216B}" srcOrd="0" destOrd="0" presId="urn:microsoft.com/office/officeart/2008/layout/LinedList"/>
    <dgm:cxn modelId="{116554B7-7DD0-4FBE-9F39-F1B8563D67A5}" type="presParOf" srcId="{3521D17D-7804-4E56-82A7-1A3655C1F4C2}" destId="{D2110548-3029-4BFC-8CA7-3502BA055804}" srcOrd="1" destOrd="0" presId="urn:microsoft.com/office/officeart/2008/layout/LinedList"/>
    <dgm:cxn modelId="{11DB406B-7565-4C03-8CFB-27DACB8A4F5E}" type="presParOf" srcId="{EB4C2023-2D7C-4661-8FA7-AD6C6BE136F7}" destId="{3DB0E415-5B17-469C-B1E8-6CBAB76CC51B}" srcOrd="2" destOrd="0" presId="urn:microsoft.com/office/officeart/2008/layout/LinedList"/>
    <dgm:cxn modelId="{8B02A5C6-F090-49D1-AC63-EF0F4042DDA8}" type="presParOf" srcId="{EB4C2023-2D7C-4661-8FA7-AD6C6BE136F7}" destId="{502CE25A-4BFF-4147-8F9E-537D700FA0D3}" srcOrd="3" destOrd="0" presId="urn:microsoft.com/office/officeart/2008/layout/LinedList"/>
    <dgm:cxn modelId="{ABE361D6-2B74-4D44-894F-BD74CF6BCAF4}" type="presParOf" srcId="{502CE25A-4BFF-4147-8F9E-537D700FA0D3}" destId="{90A846E9-B630-476B-B4A1-67F695E59880}" srcOrd="0" destOrd="0" presId="urn:microsoft.com/office/officeart/2008/layout/LinedList"/>
    <dgm:cxn modelId="{78C873DA-E85E-457E-9B84-9CEB28F11DC6}" type="presParOf" srcId="{502CE25A-4BFF-4147-8F9E-537D700FA0D3}" destId="{DE8C699D-CF83-4E2D-8BE8-308517B5F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46A09-5D3A-4133-86D1-3CF7C44D428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5D40D-75E9-4E29-85FD-1490D940216B}">
      <dsp:nvSpPr>
        <dsp:cNvPr id="0" name=""/>
        <dsp:cNvSpPr/>
      </dsp:nvSpPr>
      <dsp:spPr>
        <a:xfrm>
          <a:off x="0" y="0"/>
          <a:ext cx="10515600" cy="208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MNIST dataset, a collection of 28x28 grayscale images of handwritten digits (0-9).</a:t>
          </a:r>
          <a:endParaRPr lang="en-US" sz="4400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>
        <a:off x="0" y="0"/>
        <a:ext cx="10515600" cy="2088448"/>
      </dsp:txXfrm>
    </dsp:sp>
    <dsp:sp modelId="{3DB0E415-5B17-469C-B1E8-6CBAB76CC51B}">
      <dsp:nvSpPr>
        <dsp:cNvPr id="0" name=""/>
        <dsp:cNvSpPr/>
      </dsp:nvSpPr>
      <dsp:spPr>
        <a:xfrm>
          <a:off x="0" y="20884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846E9-B630-476B-B4A1-67F695E59880}">
      <dsp:nvSpPr>
        <dsp:cNvPr id="0" name=""/>
        <dsp:cNvSpPr/>
      </dsp:nvSpPr>
      <dsp:spPr>
        <a:xfrm>
          <a:off x="0" y="2088448"/>
          <a:ext cx="10515600" cy="208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Consists of 60,000 training images, and 10,000 test images.</a:t>
          </a:r>
          <a:endParaRPr lang="en-US" sz="4400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>
        <a:off x="0" y="2088448"/>
        <a:ext cx="10515600" cy="208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4C585-1EE3-4009-9F08-336DC2F6B9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C43218D-8C86-4E09-BACF-1BE3C0D1C9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B2C452D-C6B7-4BF7-A226-6B1CD4D223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FB36B8E-2491-4C83-A805-C88A266988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16C6E36-49D0-4492-9A7C-7CF671D311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DDBE7E0-CFDC-42B0-80E0-7E7A7CDEEA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8CA73AB-57B4-43C3-B5E3-793FA7023D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263E76-EACC-4190-B57B-3A5425A853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419912-DEB7-4579-8EE2-4BC84557D3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DFF9A0-CC1E-4BBA-B62E-D099CC95C9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9B01730-51CA-4D4B-8C46-00E5F17B20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955253D-8B6B-4292-983F-DC2DB8F38C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B4C73F5-72D4-4AAF-8C95-EB9A43A744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4ACDAD7-5CC9-41F9-BE4C-A825E29E3C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685A106-5F2B-48F8-B880-99FB649B8A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8.png"/><Relationship Id="rId6" Type="http://schemas.openxmlformats.org/officeDocument/2006/relationships/image" Target="../media/image9.svg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Relationship Id="rId4" Type="http://schemas.openxmlformats.org/officeDocument/2006/relationships/image" Target="../media/image12.png"/><Relationship Id="rId5" Type="http://schemas.openxmlformats.org/officeDocument/2006/relationships/image" Target="../media/image13.svg"/><Relationship Id="rId6" Type="http://schemas.openxmlformats.org/officeDocument/2006/relationships/image" Target="../media/image10.png"/><Relationship Id="rId7" Type="http://schemas.openxmlformats.org/officeDocument/2006/relationships/image" Target="../media/image11.svg"/><Relationship Id="rId8" Type="http://schemas.openxmlformats.org/officeDocument/2006/relationships/image" Target="../media/image14.png"/><Relationship Id="rId9" Type="http://schemas.openxmlformats.org/officeDocument/2006/relationships/image" Target="../media/image15.svg"/><Relationship Id="rId10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svg"/><Relationship Id="rId5" Type="http://schemas.openxmlformats.org/officeDocument/2006/relationships/image" Target="../media/image19.png"/><Relationship Id="rId6" Type="http://schemas.openxmlformats.org/officeDocument/2006/relationships/image" Target="../media/image20.svg"/><Relationship Id="rId7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Relationship Id="rId4" Type="http://schemas.openxmlformats.org/officeDocument/2006/relationships/image" Target="../media/image22.sv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6A28F9-9EFA-4A2F-8AEC-E88A56BB884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2021040" y="4827960"/>
            <a:ext cx="2029680" cy="2029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0" y="0"/>
            <a:ext cx="2029680" cy="2029680"/>
          </a:xfrm>
          <a:custGeom>
            <a:avLst/>
            <a:gdLst>
              <a:gd name="textAreaLeft" fmla="*/ 0 w 2029680"/>
              <a:gd name="textAreaRight" fmla="*/ 2030040 w 2029680"/>
              <a:gd name="textAreaTop" fmla="*/ 0 h 2029680"/>
              <a:gd name="textAreaBottom" fmla="*/ 2030040 h 2029680"/>
            </a:gdLst>
            <a:ahLst/>
            <a:rect l="textAreaLeft" t="textAreaTop" r="textAreaRight" b="textAreaBottom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2458080" y="1686600"/>
            <a:ext cx="1828440" cy="1828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6108120"/>
            <a:ext cx="2029680" cy="749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4054320" y="4069080"/>
            <a:ext cx="2788560" cy="2788560"/>
          </a:xfrm>
          <a:custGeom>
            <a:avLst/>
            <a:gdLst>
              <a:gd name="textAreaLeft" fmla="*/ 0 w 2788560"/>
              <a:gd name="textAreaRight" fmla="*/ 2788920 w 2788560"/>
              <a:gd name="textAreaTop" fmla="*/ 0 h 2788560"/>
              <a:gd name="textAreaBottom" fmla="*/ 2788920 h 2788560"/>
            </a:gdLst>
            <a:ahLst/>
            <a:rect l="textAreaLeft" t="textAreaTop" r="textAreaRight" b="textAreaBottom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9" name="Group 11"/>
          <p:cNvGrpSpPr/>
          <p:nvPr/>
        </p:nvGrpSpPr>
        <p:grpSpPr>
          <a:xfrm>
            <a:off x="23760" y="2101680"/>
            <a:ext cx="1919880" cy="1919880"/>
            <a:chOff x="23760" y="2101680"/>
            <a:chExt cx="1919880" cy="1919880"/>
          </a:xfrm>
        </p:grpSpPr>
        <p:grpSp>
          <p:nvGrpSpPr>
            <p:cNvPr id="10" name="Group 12"/>
            <p:cNvGrpSpPr/>
            <p:nvPr/>
          </p:nvGrpSpPr>
          <p:grpSpPr>
            <a:xfrm>
              <a:off x="23760" y="2101680"/>
              <a:ext cx="1919880" cy="1919880"/>
              <a:chOff x="23760" y="2101680"/>
              <a:chExt cx="1919880" cy="1919880"/>
            </a:xfrm>
          </p:grpSpPr>
          <p:grpSp>
            <p:nvGrpSpPr>
              <p:cNvPr id="11" name="Group 14"/>
              <p:cNvGrpSpPr/>
              <p:nvPr/>
            </p:nvGrpSpPr>
            <p:grpSpPr>
              <a:xfrm>
                <a:off x="23760" y="2101680"/>
                <a:ext cx="1919880" cy="1919880"/>
                <a:chOff x="23760" y="2101680"/>
                <a:chExt cx="1919880" cy="1919880"/>
              </a:xfrm>
            </p:grpSpPr>
            <p:grpSp>
              <p:nvGrpSpPr>
                <p:cNvPr id="12" name="Group 20"/>
                <p:cNvGrpSpPr/>
                <p:nvPr/>
              </p:nvGrpSpPr>
              <p:grpSpPr>
                <a:xfrm>
                  <a:off x="23760" y="2101680"/>
                  <a:ext cx="1919880" cy="1919880"/>
                  <a:chOff x="23760" y="2101680"/>
                  <a:chExt cx="1919880" cy="1919880"/>
                </a:xfrm>
              </p:grpSpPr>
              <p:grpSp>
                <p:nvGrpSpPr>
                  <p:cNvPr id="13" name="Group 22"/>
                  <p:cNvGrpSpPr/>
                  <p:nvPr/>
                </p:nvGrpSpPr>
                <p:grpSpPr>
                  <a:xfrm>
                    <a:off x="23760" y="2101680"/>
                    <a:ext cx="1919880" cy="1919880"/>
                    <a:chOff x="23760" y="2101680"/>
                    <a:chExt cx="1919880" cy="1919880"/>
                  </a:xfrm>
                </p:grpSpPr>
                <p:grpSp>
                  <p:nvGrpSpPr>
                    <p:cNvPr id="14" name="Group 24"/>
                    <p:cNvGrpSpPr/>
                    <p:nvPr/>
                  </p:nvGrpSpPr>
                  <p:grpSpPr>
                    <a:xfrm>
                      <a:off x="23760" y="2101680"/>
                      <a:ext cx="1919880" cy="1919880"/>
                      <a:chOff x="23760" y="2101680"/>
                      <a:chExt cx="1919880" cy="1919880"/>
                    </a:xfrm>
                  </p:grpSpPr>
                  <p:grpSp>
                    <p:nvGrpSpPr>
                      <p:cNvPr id="15" name="Group 26"/>
                      <p:cNvGrpSpPr/>
                      <p:nvPr/>
                    </p:nvGrpSpPr>
                    <p:grpSpPr>
                      <a:xfrm>
                        <a:off x="23760" y="2101680"/>
                        <a:ext cx="1919880" cy="1919880"/>
                        <a:chOff x="23760" y="2101680"/>
                        <a:chExt cx="1919880" cy="1919880"/>
                      </a:xfrm>
                    </p:grpSpPr>
                    <p:grpSp>
                      <p:nvGrpSpPr>
                        <p:cNvPr id="16" name="Group 28"/>
                        <p:cNvGrpSpPr/>
                        <p:nvPr/>
                      </p:nvGrpSpPr>
                      <p:grpSpPr>
                        <a:xfrm>
                          <a:off x="23760" y="2101680"/>
                          <a:ext cx="1919880" cy="1919880"/>
                          <a:chOff x="23760" y="2101680"/>
                          <a:chExt cx="1919880" cy="1919880"/>
                        </a:xfrm>
                      </p:grpSpPr>
                      <p:sp>
                        <p:nvSpPr>
                          <p:cNvPr id="17" name="Oval 30"/>
                          <p:cNvSpPr/>
                          <p:nvPr/>
                        </p:nvSpPr>
                        <p:spPr>
                          <a:xfrm>
                            <a:off x="23760" y="2101680"/>
                            <a:ext cx="1919880" cy="19198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rgbClr val="4472c4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  <p:txBody>
                          <a:bodyPr lIns="90000" rIns="90000" tIns="45000" bIns="45000" anchor="ctr">
                            <a:noAutofit/>
                          </a:bodyPr>
                          <a:p>
                            <a:pPr algn="ctr" defTabSz="914400">
                              <a:lnSpc>
                                <a:spcPct val="100000"/>
                              </a:lnSpc>
                            </a:pPr>
                            <a:r>
                              <a:rPr b="0" lang="en-US" sz="1800" spc="-1" strike="noStrike">
                                <a:solidFill>
                                  <a:schemeClr val="lt1"/>
                                </a:solidFill>
                                <a:latin typeface="Calibri"/>
                              </a:rPr>
                              <a:t> </a:t>
                            </a:r>
                            <a:endParaRPr b="0" lang="en-US" sz="1800" spc="-1" strike="noStrike">
                              <a:solidFill>
                                <a:srgbClr val="000000"/>
                              </a:solidFill>
                              <a:latin typeface="Arial"/>
                            </a:endParaRPr>
                          </a:p>
                        </p:txBody>
                      </p:sp>
                      <p:sp>
                        <p:nvSpPr>
                          <p:cNvPr id="18" name="Oval 31"/>
                          <p:cNvSpPr/>
                          <p:nvPr/>
                        </p:nvSpPr>
                        <p:spPr>
                          <a:xfrm>
                            <a:off x="95760" y="2173680"/>
                            <a:ext cx="1775880" cy="17758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rgbClr val="4472c4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  <p:txBody>
                          <a:bodyPr lIns="90000" rIns="90000" tIns="45000" bIns="45000" anchor="ctr">
                            <a:noAutofit/>
                          </a:bodyPr>
                          <a:p>
                            <a:pPr algn="ctr" defTabSz="914400">
                              <a:lnSpc>
                                <a:spcPct val="100000"/>
                              </a:lnSpc>
                            </a:pPr>
                            <a:r>
                              <a:rPr b="0" lang="en-US" sz="1800" spc="-1" strike="noStrike">
                                <a:solidFill>
                                  <a:schemeClr val="lt1"/>
                                </a:solidFill>
                                <a:latin typeface="Calibri"/>
                              </a:rPr>
                              <a:t> </a:t>
                            </a:r>
                            <a:endParaRPr b="0" lang="en-US" sz="1800" spc="-1" strike="noStrike">
                              <a:solidFill>
                                <a:srgbClr val="000000"/>
                              </a:solidFill>
                              <a:latin typeface="Arial"/>
                            </a:endParaRPr>
                          </a:p>
                        </p:txBody>
                      </p:sp>
                    </p:grpSp>
                    <p:sp>
                      <p:nvSpPr>
                        <p:cNvPr id="19" name="Oval 29"/>
                        <p:cNvSpPr/>
                        <p:nvPr/>
                      </p:nvSpPr>
                      <p:spPr>
                        <a:xfrm>
                          <a:off x="167760" y="2245680"/>
                          <a:ext cx="1631880" cy="16318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rgbClr val="4472c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 algn="ctr" defTabSz="914400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solidFill>
                                <a:schemeClr val="lt1"/>
                              </a:solidFill>
                              <a:latin typeface="Calibri"/>
                            </a:rPr>
                            <a:t> </a:t>
                          </a:r>
                          <a:endParaRPr b="0" lang="en-US" sz="1800" spc="-1" strike="noStrike">
                            <a:solidFill>
                              <a:srgbClr val="000000"/>
                            </a:solidFill>
                            <a:latin typeface="Arial"/>
                          </a:endParaRPr>
                        </a:p>
                      </p:txBody>
                    </p:sp>
                  </p:grpSp>
                  <p:sp>
                    <p:nvSpPr>
                      <p:cNvPr id="20" name="Oval 27"/>
                      <p:cNvSpPr/>
                      <p:nvPr/>
                    </p:nvSpPr>
                    <p:spPr>
                      <a:xfrm>
                        <a:off x="239760" y="2317680"/>
                        <a:ext cx="1487880" cy="148788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rgbClr val="4472c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  <p:txBody>
                      <a:bodyPr lIns="90000" rIns="90000" tIns="45000" bIns="45000" anchor="ctr">
                        <a:noAutofit/>
                      </a:bodyPr>
                      <a:p>
                        <a:pPr algn="ctr" defTabSz="914400">
                          <a:lnSpc>
                            <a:spcPct val="100000"/>
                          </a:lnSpc>
                        </a:pPr>
                        <a:r>
                          <a:rPr b="0" lang="en-US" sz="1800" spc="-1" strike="noStrike">
                            <a:solidFill>
                              <a:schemeClr val="lt1"/>
                            </a:solidFill>
                            <a:latin typeface="Calibri"/>
                          </a:rPr>
                          <a:t> </a:t>
                        </a:r>
                        <a:endParaRPr b="0" lang="en-US" sz="18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p:txBody>
                  </p:sp>
                </p:grpSp>
                <p:sp>
                  <p:nvSpPr>
                    <p:cNvPr id="21" name="Oval 25"/>
                    <p:cNvSpPr/>
                    <p:nvPr/>
                  </p:nvSpPr>
                  <p:spPr>
                    <a:xfrm>
                      <a:off x="311760" y="2389680"/>
                      <a:ext cx="1343880" cy="134388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4472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 lIns="90000" rIns="90000" tIns="45000" bIns="45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22" name="Oval 23"/>
                  <p:cNvSpPr/>
                  <p:nvPr/>
                </p:nvSpPr>
                <p:spPr>
                  <a:xfrm>
                    <a:off x="383760" y="2461680"/>
                    <a:ext cx="1199880" cy="1199880"/>
                  </a:xfrm>
                  <a:prstGeom prst="ellipse">
                    <a:avLst/>
                  </a:prstGeom>
                  <a:noFill/>
                  <a:ln w="25400">
                    <a:solidFill>
                      <a:srgbClr val="4472c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r>
                      <a:rPr b="0" lang="en-US" sz="1800" spc="-1" strike="noStrike">
                        <a:solidFill>
                          <a:schemeClr val="lt1"/>
                        </a:solidFill>
                        <a:latin typeface="Calibri"/>
                      </a:rPr>
                      <a:t> </a:t>
                    </a:r>
                    <a:endParaRPr b="0" lang="en-US" sz="18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" name="Oval 21"/>
                <p:cNvSpPr/>
                <p:nvPr/>
              </p:nvSpPr>
              <p:spPr>
                <a:xfrm>
                  <a:off x="455760" y="2533680"/>
                  <a:ext cx="1055880" cy="1055880"/>
                </a:xfrm>
                <a:prstGeom prst="ellipse">
                  <a:avLst/>
                </a:prstGeom>
                <a:noFill/>
                <a:ln w="254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chemeClr val="lt1"/>
                      </a:solidFill>
                      <a:latin typeface="Calibri"/>
                    </a:rPr>
                    <a:t> 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4" name="Oval 15"/>
              <p:cNvSpPr/>
              <p:nvPr/>
            </p:nvSpPr>
            <p:spPr>
              <a:xfrm>
                <a:off x="527760" y="2605680"/>
                <a:ext cx="911880" cy="911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Oval 16"/>
              <p:cNvSpPr/>
              <p:nvPr/>
            </p:nvSpPr>
            <p:spPr>
              <a:xfrm>
                <a:off x="599760" y="2677680"/>
                <a:ext cx="767880" cy="767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Oval 17"/>
              <p:cNvSpPr/>
              <p:nvPr/>
            </p:nvSpPr>
            <p:spPr>
              <a:xfrm>
                <a:off x="671760" y="2749680"/>
                <a:ext cx="623880" cy="623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Oval 18"/>
              <p:cNvSpPr/>
              <p:nvPr/>
            </p:nvSpPr>
            <p:spPr>
              <a:xfrm>
                <a:off x="744120" y="2821680"/>
                <a:ext cx="479880" cy="479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Oval 19"/>
              <p:cNvSpPr/>
              <p:nvPr/>
            </p:nvSpPr>
            <p:spPr>
              <a:xfrm>
                <a:off x="816120" y="2893680"/>
                <a:ext cx="335520" cy="33552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9" name="Oval 13"/>
            <p:cNvSpPr/>
            <p:nvPr/>
          </p:nvSpPr>
          <p:spPr>
            <a:xfrm>
              <a:off x="888120" y="2965680"/>
              <a:ext cx="191520" cy="191520"/>
            </a:xfrm>
            <a:prstGeom prst="ellipse">
              <a:avLst/>
            </a:prstGeom>
            <a:noFill/>
            <a:ln w="254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" name="Freeform: Shape 32"/>
          <p:cNvSpPr/>
          <p:nvPr/>
        </p:nvSpPr>
        <p:spPr>
          <a:xfrm rot="10800000">
            <a:off x="1014120" y="2043360"/>
            <a:ext cx="1014480" cy="2029680"/>
          </a:xfrm>
          <a:custGeom>
            <a:avLst/>
            <a:gdLst>
              <a:gd name="textAreaLeft" fmla="*/ 0 w 1014480"/>
              <a:gd name="textAreaRight" fmla="*/ 1014840 w 1014480"/>
              <a:gd name="textAreaTop" fmla="*/ 0 h 2029680"/>
              <a:gd name="textAreaBottom" fmla="*/ 2030040 h 2029680"/>
            </a:gdLst>
            <a:ahLst/>
            <a:rect l="textAreaLeft" t="textAreaTop" r="textAreaRight" b="textAreaBottom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" name="Rectangle 9"/>
          <p:cNvSpPr/>
          <p:nvPr/>
        </p:nvSpPr>
        <p:spPr>
          <a:xfrm rot="5400000">
            <a:off x="2028600" y="4821120"/>
            <a:ext cx="2029680" cy="2029680"/>
          </a:xfrm>
          <a:custGeom>
            <a:avLst/>
            <a:gdLst>
              <a:gd name="textAreaLeft" fmla="*/ 0 w 2029680"/>
              <a:gd name="textAreaRight" fmla="*/ 2030040 w 2029680"/>
              <a:gd name="textAreaTop" fmla="*/ 0 h 2029680"/>
              <a:gd name="textAreaBottom" fmla="*/ 2030040 h 2029680"/>
            </a:gdLst>
            <a:ahLst/>
            <a:rect l="textAreaLeft" t="textAreaTop" r="textAreaRight" b="textAreaBottom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" name="Oval 34"/>
          <p:cNvSpPr/>
          <p:nvPr/>
        </p:nvSpPr>
        <p:spPr>
          <a:xfrm>
            <a:off x="861840" y="888120"/>
            <a:ext cx="273960" cy="273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" name="Rectangle 35"/>
          <p:cNvSpPr/>
          <p:nvPr/>
        </p:nvSpPr>
        <p:spPr>
          <a:xfrm>
            <a:off x="0" y="4082040"/>
            <a:ext cx="2029680" cy="2029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4" name="Graphic 36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rot="10800000">
            <a:off x="2029320" y="2052360"/>
            <a:ext cx="2029680" cy="2029680"/>
          </a:xfrm>
          <a:prstGeom prst="rect">
            <a:avLst/>
          </a:prstGeom>
          <a:ln w="0">
            <a:noFill/>
          </a:ln>
        </p:spPr>
      </p:pic>
      <p:pic>
        <p:nvPicPr>
          <p:cNvPr id="35" name="Graphic 37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0" y="4078080"/>
            <a:ext cx="2029680" cy="2029680"/>
          </a:xfrm>
          <a:prstGeom prst="rect">
            <a:avLst/>
          </a:prstGeom>
          <a:ln w="0">
            <a:noFill/>
          </a:ln>
        </p:spPr>
      </p:pic>
      <p:cxnSp>
        <p:nvCxnSpPr>
          <p:cNvPr id="36" name="Straight Connector 38"/>
          <p:cNvCxnSpPr/>
          <p:nvPr/>
        </p:nvCxnSpPr>
        <p:spPr>
          <a:xfrm>
            <a:off x="974160" y="989280"/>
            <a:ext cx="5867640" cy="5867640"/>
          </a:xfrm>
          <a:prstGeom prst="straightConnector1">
            <a:avLst/>
          </a:prstGeom>
          <a:ln w="38100">
            <a:solidFill>
              <a:srgbClr val="ffffff"/>
            </a:solidFill>
          </a:ln>
        </p:spPr>
      </p:cxn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70952E-0CA8-4850-8235-96210EC6B30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8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AC76A2-7FD8-4C8A-A7AA-DB615B40D62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63EB63-6856-4627-871D-60A7D3F6E0A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D802FD-04E4-4E33-B423-5ECD55626E9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1B3AF3-B842-49EE-BB6B-58574EEEEE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BF2A2C-E188-4D6C-9F3A-C4F8855C77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06FAC8-9727-451B-AE52-57DC234FB8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4C7CCA-0EAE-46DB-A163-483461F3ED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3"/>
          <p:cNvSpPr/>
          <p:nvPr/>
        </p:nvSpPr>
        <p:spPr>
          <a:xfrm flipH="1">
            <a:off x="0" y="2021400"/>
            <a:ext cx="2032560" cy="2029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33800" y="898560"/>
            <a:ext cx="634320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 cap="all">
                <a:solidFill>
                  <a:schemeClr val="accent1"/>
                </a:solidFill>
                <a:latin typeface="Calibri Light"/>
              </a:rPr>
              <a:t>CLICK TO ADD TITLE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33800" y="2310840"/>
            <a:ext cx="640044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Rectangle 23"/>
          <p:cNvSpPr/>
          <p:nvPr/>
        </p:nvSpPr>
        <p:spPr>
          <a:xfrm>
            <a:off x="2029680" y="2031480"/>
            <a:ext cx="2029680" cy="2029680"/>
          </a:xfrm>
          <a:custGeom>
            <a:avLst/>
            <a:gdLst>
              <a:gd name="textAreaLeft" fmla="*/ 0 w 2029680"/>
              <a:gd name="textAreaRight" fmla="*/ 2030040 w 2029680"/>
              <a:gd name="textAreaTop" fmla="*/ 0 h 2029680"/>
              <a:gd name="textAreaBottom" fmla="*/ 2030040 h 2029680"/>
            </a:gdLst>
            <a:ahLst/>
            <a:rect l="textAreaLeft" t="textAreaTop" r="textAreaRight" b="textAreaBottom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4" name="Rectangle 17"/>
          <p:cNvSpPr/>
          <p:nvPr/>
        </p:nvSpPr>
        <p:spPr>
          <a:xfrm>
            <a:off x="2028240" y="4052880"/>
            <a:ext cx="2029680" cy="2029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5" name="Picture 19" descr="A black and white striped pattern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2032920" y="5086800"/>
            <a:ext cx="2018880" cy="999000"/>
          </a:xfrm>
          <a:prstGeom prst="rect">
            <a:avLst/>
          </a:prstGeom>
          <a:ln w="0">
            <a:noFill/>
          </a:ln>
        </p:spPr>
      </p:pic>
      <p:pic>
        <p:nvPicPr>
          <p:cNvPr id="56" name="Graphic 25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0800000">
            <a:off x="-9720" y="-720"/>
            <a:ext cx="2029680" cy="2029680"/>
          </a:xfrm>
          <a:prstGeom prst="rect">
            <a:avLst/>
          </a:prstGeom>
          <a:ln w="0">
            <a:noFill/>
          </a:ln>
        </p:spPr>
      </p:pic>
      <p:sp>
        <p:nvSpPr>
          <p:cNvPr id="57" name="Rectangle 30"/>
          <p:cNvSpPr/>
          <p:nvPr/>
        </p:nvSpPr>
        <p:spPr>
          <a:xfrm>
            <a:off x="2030040" y="6045120"/>
            <a:ext cx="2029680" cy="812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" name="Rectangle 35"/>
          <p:cNvSpPr/>
          <p:nvPr/>
        </p:nvSpPr>
        <p:spPr>
          <a:xfrm flipH="1">
            <a:off x="0" y="4827960"/>
            <a:ext cx="2032560" cy="2029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9" name="Graphic 13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-2880" y="4827960"/>
            <a:ext cx="2029680" cy="2029680"/>
          </a:xfrm>
          <a:prstGeom prst="rect">
            <a:avLst/>
          </a:prstGeom>
          <a:ln w="0">
            <a:noFill/>
          </a:ln>
        </p:spPr>
      </p:pic>
      <p:grpSp>
        <p:nvGrpSpPr>
          <p:cNvPr id="60" name="Group 39"/>
          <p:cNvGrpSpPr/>
          <p:nvPr/>
        </p:nvGrpSpPr>
        <p:grpSpPr>
          <a:xfrm>
            <a:off x="100080" y="2099880"/>
            <a:ext cx="1919880" cy="1919880"/>
            <a:chOff x="100080" y="2099880"/>
            <a:chExt cx="1919880" cy="1919880"/>
          </a:xfrm>
        </p:grpSpPr>
        <p:grpSp>
          <p:nvGrpSpPr>
            <p:cNvPr id="61" name="Group 40"/>
            <p:cNvGrpSpPr/>
            <p:nvPr/>
          </p:nvGrpSpPr>
          <p:grpSpPr>
            <a:xfrm>
              <a:off x="100080" y="2099880"/>
              <a:ext cx="1919880" cy="1919880"/>
              <a:chOff x="100080" y="2099880"/>
              <a:chExt cx="1919880" cy="1919880"/>
            </a:xfrm>
          </p:grpSpPr>
          <p:grpSp>
            <p:nvGrpSpPr>
              <p:cNvPr id="62" name="Group 42"/>
              <p:cNvGrpSpPr/>
              <p:nvPr/>
            </p:nvGrpSpPr>
            <p:grpSpPr>
              <a:xfrm>
                <a:off x="100080" y="2099880"/>
                <a:ext cx="1919880" cy="1919880"/>
                <a:chOff x="100080" y="2099880"/>
                <a:chExt cx="1919880" cy="1919880"/>
              </a:xfrm>
            </p:grpSpPr>
            <p:grpSp>
              <p:nvGrpSpPr>
                <p:cNvPr id="63" name="Group 48"/>
                <p:cNvGrpSpPr/>
                <p:nvPr/>
              </p:nvGrpSpPr>
              <p:grpSpPr>
                <a:xfrm>
                  <a:off x="100080" y="2099880"/>
                  <a:ext cx="1919880" cy="1919880"/>
                  <a:chOff x="100080" y="2099880"/>
                  <a:chExt cx="1919880" cy="1919880"/>
                </a:xfrm>
              </p:grpSpPr>
              <p:grpSp>
                <p:nvGrpSpPr>
                  <p:cNvPr id="64" name="Group 50"/>
                  <p:cNvGrpSpPr/>
                  <p:nvPr/>
                </p:nvGrpSpPr>
                <p:grpSpPr>
                  <a:xfrm>
                    <a:off x="100080" y="2099880"/>
                    <a:ext cx="1919880" cy="1919880"/>
                    <a:chOff x="100080" y="2099880"/>
                    <a:chExt cx="1919880" cy="1919880"/>
                  </a:xfrm>
                </p:grpSpPr>
                <p:grpSp>
                  <p:nvGrpSpPr>
                    <p:cNvPr id="65" name="Group 52"/>
                    <p:cNvGrpSpPr/>
                    <p:nvPr/>
                  </p:nvGrpSpPr>
                  <p:grpSpPr>
                    <a:xfrm>
                      <a:off x="100080" y="2099880"/>
                      <a:ext cx="1919880" cy="1919880"/>
                      <a:chOff x="100080" y="2099880"/>
                      <a:chExt cx="1919880" cy="1919880"/>
                    </a:xfrm>
                  </p:grpSpPr>
                  <p:grpSp>
                    <p:nvGrpSpPr>
                      <p:cNvPr id="66" name="Group 54"/>
                      <p:cNvGrpSpPr/>
                      <p:nvPr/>
                    </p:nvGrpSpPr>
                    <p:grpSpPr>
                      <a:xfrm>
                        <a:off x="100080" y="2099880"/>
                        <a:ext cx="1919880" cy="1919880"/>
                        <a:chOff x="100080" y="2099880"/>
                        <a:chExt cx="1919880" cy="1919880"/>
                      </a:xfrm>
                    </p:grpSpPr>
                    <p:grpSp>
                      <p:nvGrpSpPr>
                        <p:cNvPr id="67" name="Group 56"/>
                        <p:cNvGrpSpPr/>
                        <p:nvPr/>
                      </p:nvGrpSpPr>
                      <p:grpSpPr>
                        <a:xfrm>
                          <a:off x="100080" y="2099880"/>
                          <a:ext cx="1919880" cy="1919880"/>
                          <a:chOff x="100080" y="2099880"/>
                          <a:chExt cx="1919880" cy="1919880"/>
                        </a:xfrm>
                      </p:grpSpPr>
                      <p:sp>
                        <p:nvSpPr>
                          <p:cNvPr id="68" name="Oval 58"/>
                          <p:cNvSpPr/>
                          <p:nvPr/>
                        </p:nvSpPr>
                        <p:spPr>
                          <a:xfrm>
                            <a:off x="100080" y="2099880"/>
                            <a:ext cx="1919880" cy="19198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rgbClr val="4472c4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  <p:txBody>
                          <a:bodyPr lIns="90000" rIns="90000" tIns="45000" bIns="45000" anchor="ctr">
                            <a:noAutofit/>
                          </a:bodyPr>
                          <a:p>
                            <a:pPr algn="ctr" defTabSz="914400">
                              <a:lnSpc>
                                <a:spcPct val="100000"/>
                              </a:lnSpc>
                            </a:pPr>
                            <a:r>
                              <a:rPr b="0" lang="en-US" sz="1800" spc="-1" strike="noStrike">
                                <a:solidFill>
                                  <a:schemeClr val="lt1"/>
                                </a:solidFill>
                                <a:latin typeface="Calibri"/>
                              </a:rPr>
                              <a:t> </a:t>
                            </a:r>
                            <a:endParaRPr b="0" lang="en-US" sz="1800" spc="-1" strike="noStrike">
                              <a:solidFill>
                                <a:srgbClr val="ffffff"/>
                              </a:solidFill>
                              <a:latin typeface="Arial"/>
                            </a:endParaRPr>
                          </a:p>
                        </p:txBody>
                      </p:sp>
                      <p:sp>
                        <p:nvSpPr>
                          <p:cNvPr id="69" name="Oval 59"/>
                          <p:cNvSpPr/>
                          <p:nvPr/>
                        </p:nvSpPr>
                        <p:spPr>
                          <a:xfrm>
                            <a:off x="172080" y="2171880"/>
                            <a:ext cx="1775880" cy="17758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rgbClr val="4472c4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  <p:txBody>
                          <a:bodyPr lIns="90000" rIns="90000" tIns="45000" bIns="45000" anchor="ctr">
                            <a:noAutofit/>
                          </a:bodyPr>
                          <a:p>
                            <a:pPr algn="ctr" defTabSz="914400">
                              <a:lnSpc>
                                <a:spcPct val="100000"/>
                              </a:lnSpc>
                            </a:pPr>
                            <a:r>
                              <a:rPr b="0" lang="en-US" sz="1800" spc="-1" strike="noStrike">
                                <a:solidFill>
                                  <a:schemeClr val="lt1"/>
                                </a:solidFill>
                                <a:latin typeface="Calibri"/>
                              </a:rPr>
                              <a:t> </a:t>
                            </a:r>
                            <a:endParaRPr b="0" lang="en-US" sz="1800" spc="-1" strike="noStrike">
                              <a:solidFill>
                                <a:srgbClr val="ffffff"/>
                              </a:solidFill>
                              <a:latin typeface="Arial"/>
                            </a:endParaRPr>
                          </a:p>
                        </p:txBody>
                      </p:sp>
                    </p:grpSp>
                    <p:sp>
                      <p:nvSpPr>
                        <p:cNvPr id="70" name="Oval 57"/>
                        <p:cNvSpPr/>
                        <p:nvPr/>
                      </p:nvSpPr>
                      <p:spPr>
                        <a:xfrm>
                          <a:off x="244440" y="2243880"/>
                          <a:ext cx="1631880" cy="16318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rgbClr val="4472c4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 algn="ctr" defTabSz="914400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solidFill>
                                <a:schemeClr val="lt1"/>
                              </a:solidFill>
                              <a:latin typeface="Calibri"/>
                            </a:rPr>
                            <a:t> </a:t>
                          </a:r>
                          <a:endParaRPr b="0" lang="en-US" sz="1800" spc="-1" strike="noStrike">
                            <a:solidFill>
                              <a:srgbClr val="ffffff"/>
                            </a:solidFill>
                            <a:latin typeface="Arial"/>
                          </a:endParaRPr>
                        </a:p>
                      </p:txBody>
                    </p:sp>
                  </p:grpSp>
                  <p:sp>
                    <p:nvSpPr>
                      <p:cNvPr id="71" name="Oval 55"/>
                      <p:cNvSpPr/>
                      <p:nvPr/>
                    </p:nvSpPr>
                    <p:spPr>
                      <a:xfrm>
                        <a:off x="316440" y="2315880"/>
                        <a:ext cx="1487880" cy="148788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rgbClr val="4472c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  <p:txBody>
                      <a:bodyPr lIns="90000" rIns="90000" tIns="45000" bIns="45000" anchor="ctr">
                        <a:noAutofit/>
                      </a:bodyPr>
                      <a:p>
                        <a:pPr algn="ctr" defTabSz="914400">
                          <a:lnSpc>
                            <a:spcPct val="100000"/>
                          </a:lnSpc>
                        </a:pPr>
                        <a:r>
                          <a:rPr b="0" lang="en-US" sz="1800" spc="-1" strike="noStrike">
                            <a:solidFill>
                              <a:schemeClr val="lt1"/>
                            </a:solidFill>
                            <a:latin typeface="Calibri"/>
                          </a:rPr>
                          <a:t> </a:t>
                        </a:r>
                        <a:endParaRPr b="0" lang="en-US" sz="1800" spc="-1" strike="noStrike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p:txBody>
                  </p:sp>
                </p:grpSp>
                <p:sp>
                  <p:nvSpPr>
                    <p:cNvPr id="72" name="Oval 53"/>
                    <p:cNvSpPr/>
                    <p:nvPr/>
                  </p:nvSpPr>
                  <p:spPr>
                    <a:xfrm>
                      <a:off x="388440" y="2387880"/>
                      <a:ext cx="1343880" cy="134388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4472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 lIns="90000" rIns="90000" tIns="45000" bIns="45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73" name="Oval 51"/>
                  <p:cNvSpPr/>
                  <p:nvPr/>
                </p:nvSpPr>
                <p:spPr>
                  <a:xfrm>
                    <a:off x="460440" y="2459880"/>
                    <a:ext cx="1199880" cy="1199880"/>
                  </a:xfrm>
                  <a:prstGeom prst="ellipse">
                    <a:avLst/>
                  </a:prstGeom>
                  <a:noFill/>
                  <a:ln w="25400">
                    <a:solidFill>
                      <a:srgbClr val="4472c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r>
                      <a:rPr b="0" lang="en-US" sz="1800" spc="-1" strike="noStrike">
                        <a:solidFill>
                          <a:schemeClr val="lt1"/>
                        </a:solidFill>
                        <a:latin typeface="Calibri"/>
                      </a:rPr>
                      <a:t> </a:t>
                    </a:r>
                    <a:endParaRPr b="0" lang="en-US" sz="18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74" name="Oval 49"/>
                <p:cNvSpPr/>
                <p:nvPr/>
              </p:nvSpPr>
              <p:spPr>
                <a:xfrm>
                  <a:off x="532440" y="2531880"/>
                  <a:ext cx="1055880" cy="1055880"/>
                </a:xfrm>
                <a:prstGeom prst="ellipse">
                  <a:avLst/>
                </a:prstGeom>
                <a:noFill/>
                <a:ln w="254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chemeClr val="lt1"/>
                      </a:solidFill>
                      <a:latin typeface="Calibri"/>
                    </a:rPr>
                    <a:t> </a:t>
                  </a:r>
                  <a:endParaRPr b="0" lang="en-US" sz="18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75" name="Oval 43"/>
              <p:cNvSpPr/>
              <p:nvPr/>
            </p:nvSpPr>
            <p:spPr>
              <a:xfrm>
                <a:off x="604440" y="2603880"/>
                <a:ext cx="911880" cy="911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6" name="Oval 44"/>
              <p:cNvSpPr/>
              <p:nvPr/>
            </p:nvSpPr>
            <p:spPr>
              <a:xfrm>
                <a:off x="676440" y="2675880"/>
                <a:ext cx="767880" cy="767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7" name="Oval 45"/>
              <p:cNvSpPr/>
              <p:nvPr/>
            </p:nvSpPr>
            <p:spPr>
              <a:xfrm>
                <a:off x="748440" y="2747880"/>
                <a:ext cx="623880" cy="623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8" name="Oval 46"/>
              <p:cNvSpPr/>
              <p:nvPr/>
            </p:nvSpPr>
            <p:spPr>
              <a:xfrm>
                <a:off x="820440" y="2819880"/>
                <a:ext cx="479880" cy="47988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9" name="Oval 47"/>
              <p:cNvSpPr/>
              <p:nvPr/>
            </p:nvSpPr>
            <p:spPr>
              <a:xfrm>
                <a:off x="892440" y="2891880"/>
                <a:ext cx="335520" cy="335520"/>
              </a:xfrm>
              <a:prstGeom prst="ellipse">
                <a:avLst/>
              </a:prstGeom>
              <a:noFill/>
              <a:ln w="254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 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0" name="Oval 41"/>
            <p:cNvSpPr/>
            <p:nvPr/>
          </p:nvSpPr>
          <p:spPr>
            <a:xfrm>
              <a:off x="964440" y="2963880"/>
              <a:ext cx="191520" cy="191520"/>
            </a:xfrm>
            <a:prstGeom prst="ellipse">
              <a:avLst/>
            </a:prstGeom>
            <a:noFill/>
            <a:ln w="254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 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1" name="Rectangle 74"/>
          <p:cNvSpPr/>
          <p:nvPr/>
        </p:nvSpPr>
        <p:spPr>
          <a:xfrm>
            <a:off x="0" y="4043160"/>
            <a:ext cx="2029680" cy="78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0" y="2021400"/>
            <a:ext cx="1014480" cy="2029680"/>
          </a:xfrm>
          <a:custGeom>
            <a:avLst/>
            <a:gdLst>
              <a:gd name="textAreaLeft" fmla="*/ 0 w 1014480"/>
              <a:gd name="textAreaRight" fmla="*/ 1014840 w 1014480"/>
              <a:gd name="textAreaTop" fmla="*/ 0 h 2029680"/>
              <a:gd name="textAreaBottom" fmla="*/ 2030040 h 2029680"/>
            </a:gdLst>
            <a:ahLst/>
            <a:rect l="textAreaLeft" t="textAreaTop" r="textAreaRight" b="textAreaBottom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3" name="Straight Connector 65"/>
          <p:cNvCxnSpPr/>
          <p:nvPr/>
        </p:nvCxnSpPr>
        <p:spPr>
          <a:xfrm>
            <a:off x="10440" y="-7560"/>
            <a:ext cx="4052880" cy="4041000"/>
          </a:xfrm>
          <a:prstGeom prst="straightConnector1">
            <a:avLst/>
          </a:prstGeom>
          <a:ln w="50800">
            <a:solidFill>
              <a:srgbClr val="ed7d31"/>
            </a:solidFill>
          </a:ln>
        </p:spPr>
      </p:cxnSp>
      <p:sp>
        <p:nvSpPr>
          <p:cNvPr id="84" name="Oval 70"/>
          <p:cNvSpPr/>
          <p:nvPr/>
        </p:nvSpPr>
        <p:spPr>
          <a:xfrm>
            <a:off x="3903480" y="3870000"/>
            <a:ext cx="273960" cy="273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10"/>
          </p:nvPr>
        </p:nvSpPr>
        <p:spPr>
          <a:xfrm>
            <a:off x="4937760" y="6353280"/>
            <a:ext cx="1096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11"/>
          </p:nvPr>
        </p:nvSpPr>
        <p:spPr>
          <a:xfrm>
            <a:off x="7436160" y="635004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12"/>
          </p:nvPr>
        </p:nvSpPr>
        <p:spPr>
          <a:xfrm>
            <a:off x="11123280" y="6356520"/>
            <a:ext cx="456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DAD354-2429-40F0-861C-61319DCB47D7}" type="slidenum"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37760" y="898560"/>
            <a:ext cx="640044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 cap="all">
                <a:solidFill>
                  <a:schemeClr val="accent1"/>
                </a:solidFill>
                <a:latin typeface="Calibri Light"/>
              </a:rPr>
              <a:t>CLICK TO ADD TITLE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37760" y="2254680"/>
            <a:ext cx="64004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Graphic 2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rot="8097600">
            <a:off x="1570320" y="-983160"/>
            <a:ext cx="2029680" cy="202968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23"/>
          <p:cNvSpPr/>
          <p:nvPr/>
        </p:nvSpPr>
        <p:spPr>
          <a:xfrm rot="13508400">
            <a:off x="141840" y="458280"/>
            <a:ext cx="2029680" cy="2029680"/>
          </a:xfrm>
          <a:custGeom>
            <a:avLst/>
            <a:gdLst>
              <a:gd name="textAreaLeft" fmla="*/ 0 w 2029680"/>
              <a:gd name="textAreaRight" fmla="*/ 2030040 w 2029680"/>
              <a:gd name="textAreaTop" fmla="*/ 0 h 2029680"/>
              <a:gd name="textAreaBottom" fmla="*/ 2030040 h 2029680"/>
            </a:gdLst>
            <a:ahLst/>
            <a:rect l="textAreaLeft" t="textAreaTop" r="textAreaRight" b="textAreaBottom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2" name="Graphic 8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rot="18902400">
            <a:off x="1574280" y="1900440"/>
            <a:ext cx="2029680" cy="2029680"/>
          </a:xfrm>
          <a:prstGeom prst="rect">
            <a:avLst/>
          </a:prstGeom>
          <a:ln w="0">
            <a:noFill/>
          </a:ln>
        </p:spPr>
      </p:pic>
      <p:sp>
        <p:nvSpPr>
          <p:cNvPr id="93" name="Rectangle 23"/>
          <p:cNvSpPr/>
          <p:nvPr/>
        </p:nvSpPr>
        <p:spPr>
          <a:xfrm rot="18900000">
            <a:off x="1580040" y="1923480"/>
            <a:ext cx="2029680" cy="2029680"/>
          </a:xfrm>
          <a:custGeom>
            <a:avLst/>
            <a:gdLst>
              <a:gd name="textAreaLeft" fmla="*/ 0 w 2029680"/>
              <a:gd name="textAreaRight" fmla="*/ 2030040 w 2029680"/>
              <a:gd name="textAreaTop" fmla="*/ 0 h 2029680"/>
              <a:gd name="textAreaBottom" fmla="*/ 2030040 h 2029680"/>
            </a:gdLst>
            <a:ahLst/>
            <a:rect l="textAreaLeft" t="textAreaTop" r="textAreaRight" b="textAreaBottom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4" name="Graphic 11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rot="2709000">
            <a:off x="145440" y="3355560"/>
            <a:ext cx="2029680" cy="2029680"/>
          </a:xfrm>
          <a:prstGeom prst="rect">
            <a:avLst/>
          </a:prstGeom>
          <a:ln w="0">
            <a:noFill/>
          </a:ln>
        </p:spPr>
      </p:pic>
      <p:pic>
        <p:nvPicPr>
          <p:cNvPr id="95" name="Graphic 12" descr="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 rot="13489200">
            <a:off x="3018960" y="3358080"/>
            <a:ext cx="2029680" cy="202968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20"/>
          <p:cNvGrpSpPr/>
          <p:nvPr/>
        </p:nvGrpSpPr>
        <p:grpSpPr>
          <a:xfrm>
            <a:off x="1159560" y="5806440"/>
            <a:ext cx="2870280" cy="1000440"/>
            <a:chOff x="1159560" y="5806440"/>
            <a:chExt cx="2870280" cy="1000440"/>
          </a:xfrm>
        </p:grpSpPr>
        <p:sp>
          <p:nvSpPr>
            <p:cNvPr id="97" name="Freeform: Shape 90"/>
            <p:cNvSpPr/>
            <p:nvPr/>
          </p:nvSpPr>
          <p:spPr>
            <a:xfrm>
              <a:off x="1159560" y="5806440"/>
              <a:ext cx="2870280" cy="28440"/>
            </a:xfrm>
            <a:custGeom>
              <a:avLst/>
              <a:gdLst>
                <a:gd name="textAreaLeft" fmla="*/ 0 w 2870280"/>
                <a:gd name="textAreaRight" fmla="*/ 2870640 w 287028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8" name="Freeform: Shape 89"/>
            <p:cNvSpPr/>
            <p:nvPr/>
          </p:nvSpPr>
          <p:spPr>
            <a:xfrm>
              <a:off x="1220400" y="5867280"/>
              <a:ext cx="2748240" cy="28440"/>
            </a:xfrm>
            <a:custGeom>
              <a:avLst/>
              <a:gdLst>
                <a:gd name="textAreaLeft" fmla="*/ 0 w 2748240"/>
                <a:gd name="textAreaRight" fmla="*/ 2748600 w 274824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9" name="Freeform: Shape 88"/>
            <p:cNvSpPr/>
            <p:nvPr/>
          </p:nvSpPr>
          <p:spPr>
            <a:xfrm>
              <a:off x="1282320" y="5927400"/>
              <a:ext cx="2625840" cy="29160"/>
            </a:xfrm>
            <a:custGeom>
              <a:avLst/>
              <a:gdLst>
                <a:gd name="textAreaLeft" fmla="*/ 0 w 2625840"/>
                <a:gd name="textAreaRight" fmla="*/ 2626200 w 262584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5480" bIns="-154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0" name="Freeform: Shape 87"/>
            <p:cNvSpPr/>
            <p:nvPr/>
          </p:nvSpPr>
          <p:spPr>
            <a:xfrm>
              <a:off x="1343520" y="5988600"/>
              <a:ext cx="2503800" cy="29160"/>
            </a:xfrm>
            <a:custGeom>
              <a:avLst/>
              <a:gdLst>
                <a:gd name="textAreaLeft" fmla="*/ 0 w 2503800"/>
                <a:gd name="textAreaRight" fmla="*/ 2504160 w 250380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5480" bIns="-154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1" name="Freeform: Shape 86"/>
            <p:cNvSpPr/>
            <p:nvPr/>
          </p:nvSpPr>
          <p:spPr>
            <a:xfrm>
              <a:off x="1402920" y="6049440"/>
              <a:ext cx="2383200" cy="28440"/>
            </a:xfrm>
            <a:custGeom>
              <a:avLst/>
              <a:gdLst>
                <a:gd name="textAreaLeft" fmla="*/ 0 w 2383200"/>
                <a:gd name="textAreaRight" fmla="*/ 2383560 w 238320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2" name="Freeform: Shape 85"/>
            <p:cNvSpPr/>
            <p:nvPr/>
          </p:nvSpPr>
          <p:spPr>
            <a:xfrm>
              <a:off x="1464120" y="6110280"/>
              <a:ext cx="2260800" cy="28440"/>
            </a:xfrm>
            <a:custGeom>
              <a:avLst/>
              <a:gdLst>
                <a:gd name="textAreaLeft" fmla="*/ 0 w 2260800"/>
                <a:gd name="textAreaRight" fmla="*/ 2261160 w 226080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3" name="Freeform: Shape 84"/>
            <p:cNvSpPr/>
            <p:nvPr/>
          </p:nvSpPr>
          <p:spPr>
            <a:xfrm>
              <a:off x="1526040" y="6170400"/>
              <a:ext cx="2138760" cy="29160"/>
            </a:xfrm>
            <a:custGeom>
              <a:avLst/>
              <a:gdLst>
                <a:gd name="textAreaLeft" fmla="*/ 0 w 2138760"/>
                <a:gd name="textAreaRight" fmla="*/ 2139120 w 21387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5480" bIns="-154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4" name="Freeform: Shape 83"/>
            <p:cNvSpPr/>
            <p:nvPr/>
          </p:nvSpPr>
          <p:spPr>
            <a:xfrm>
              <a:off x="1585440" y="6231240"/>
              <a:ext cx="2018160" cy="28440"/>
            </a:xfrm>
            <a:custGeom>
              <a:avLst/>
              <a:gdLst>
                <a:gd name="textAreaLeft" fmla="*/ 0 w 2018160"/>
                <a:gd name="textAreaRight" fmla="*/ 2018520 w 201816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5" name="Freeform: Shape 82"/>
            <p:cNvSpPr/>
            <p:nvPr/>
          </p:nvSpPr>
          <p:spPr>
            <a:xfrm>
              <a:off x="1646640" y="6292440"/>
              <a:ext cx="1895760" cy="28440"/>
            </a:xfrm>
            <a:custGeom>
              <a:avLst/>
              <a:gdLst>
                <a:gd name="textAreaLeft" fmla="*/ 0 w 1895760"/>
                <a:gd name="textAreaRight" fmla="*/ 1896120 w 189576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6" name="Freeform: Shape 81"/>
            <p:cNvSpPr/>
            <p:nvPr/>
          </p:nvSpPr>
          <p:spPr>
            <a:xfrm>
              <a:off x="1707840" y="6353280"/>
              <a:ext cx="1773720" cy="28440"/>
            </a:xfrm>
            <a:custGeom>
              <a:avLst/>
              <a:gdLst>
                <a:gd name="textAreaLeft" fmla="*/ 0 w 1773720"/>
                <a:gd name="textAreaRight" fmla="*/ 1774080 w 177372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7" name="Freeform: Shape 80"/>
            <p:cNvSpPr/>
            <p:nvPr/>
          </p:nvSpPr>
          <p:spPr>
            <a:xfrm>
              <a:off x="1769760" y="6413400"/>
              <a:ext cx="1651320" cy="29160"/>
            </a:xfrm>
            <a:custGeom>
              <a:avLst/>
              <a:gdLst>
                <a:gd name="textAreaLeft" fmla="*/ 0 w 1651320"/>
                <a:gd name="textAreaRight" fmla="*/ 1651680 w 165132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5480" bIns="-154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8" name="Freeform: Shape 79"/>
            <p:cNvSpPr/>
            <p:nvPr/>
          </p:nvSpPr>
          <p:spPr>
            <a:xfrm>
              <a:off x="1829160" y="6474240"/>
              <a:ext cx="1530720" cy="28440"/>
            </a:xfrm>
            <a:custGeom>
              <a:avLst/>
              <a:gdLst>
                <a:gd name="textAreaLeft" fmla="*/ 0 w 1530720"/>
                <a:gd name="textAreaRight" fmla="*/ 1531080 w 153072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9" name="Freeform: Shape 78"/>
            <p:cNvSpPr/>
            <p:nvPr/>
          </p:nvSpPr>
          <p:spPr>
            <a:xfrm>
              <a:off x="1890360" y="6535440"/>
              <a:ext cx="1408680" cy="28440"/>
            </a:xfrm>
            <a:custGeom>
              <a:avLst/>
              <a:gdLst>
                <a:gd name="textAreaLeft" fmla="*/ 0 w 1408680"/>
                <a:gd name="textAreaRight" fmla="*/ 1409040 w 140868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0" name="Freeform: Shape 77"/>
            <p:cNvSpPr/>
            <p:nvPr/>
          </p:nvSpPr>
          <p:spPr>
            <a:xfrm>
              <a:off x="1952280" y="6595560"/>
              <a:ext cx="1286280" cy="29160"/>
            </a:xfrm>
            <a:custGeom>
              <a:avLst/>
              <a:gdLst>
                <a:gd name="textAreaLeft" fmla="*/ 0 w 1286280"/>
                <a:gd name="textAreaRight" fmla="*/ 1286640 w 128628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5480" bIns="-154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1" name="Freeform: Shape 76"/>
            <p:cNvSpPr/>
            <p:nvPr/>
          </p:nvSpPr>
          <p:spPr>
            <a:xfrm>
              <a:off x="2013480" y="6656400"/>
              <a:ext cx="1163880" cy="29160"/>
            </a:xfrm>
            <a:custGeom>
              <a:avLst/>
              <a:gdLst>
                <a:gd name="textAreaLeft" fmla="*/ 0 w 1163880"/>
                <a:gd name="textAreaRight" fmla="*/ 1164240 w 116388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5480" bIns="-154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2" name="Freeform: Shape 75"/>
            <p:cNvSpPr/>
            <p:nvPr/>
          </p:nvSpPr>
          <p:spPr>
            <a:xfrm>
              <a:off x="2072880" y="6717240"/>
              <a:ext cx="1043280" cy="2844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3" name="Freeform: Shape 72"/>
            <p:cNvSpPr/>
            <p:nvPr/>
          </p:nvSpPr>
          <p:spPr>
            <a:xfrm>
              <a:off x="2134080" y="6778440"/>
              <a:ext cx="921240" cy="28440"/>
            </a:xfrm>
            <a:custGeom>
              <a:avLst/>
              <a:gdLst>
                <a:gd name="textAreaLeft" fmla="*/ 0 w 921240"/>
                <a:gd name="textAreaRight" fmla="*/ 921600 w 92124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14" name="Freeform: Shape 100"/>
          <p:cNvSpPr/>
          <p:nvPr/>
        </p:nvSpPr>
        <p:spPr>
          <a:xfrm>
            <a:off x="2960640" y="5801760"/>
            <a:ext cx="1074960" cy="1058040"/>
          </a:xfrm>
          <a:custGeom>
            <a:avLst/>
            <a:gdLst>
              <a:gd name="textAreaLeft" fmla="*/ 0 w 1074960"/>
              <a:gd name="textAreaRight" fmla="*/ 1075320 w 1074960"/>
              <a:gd name="textAreaTop" fmla="*/ 0 h 1058040"/>
              <a:gd name="textAreaBottom" fmla="*/ 1058400 h 1058040"/>
            </a:gdLst>
            <a:ahLst/>
            <a:rect l="textAreaLeft" t="textAreaTop" r="textAreaRight" b="textAreaBottom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Freeform: Shape 132"/>
          <p:cNvSpPr/>
          <p:nvPr/>
        </p:nvSpPr>
        <p:spPr>
          <a:xfrm>
            <a:off x="-7560" y="2931120"/>
            <a:ext cx="1127880" cy="2870280"/>
          </a:xfrm>
          <a:custGeom>
            <a:avLst/>
            <a:gdLst>
              <a:gd name="textAreaLeft" fmla="*/ 0 w 1127880"/>
              <a:gd name="textAreaRight" fmla="*/ 1128240 w 1127880"/>
              <a:gd name="textAreaTop" fmla="*/ 0 h 2870280"/>
              <a:gd name="textAreaBottom" fmla="*/ 2870640 h 2870280"/>
            </a:gdLst>
            <a:ahLst/>
            <a:rect l="textAreaLeft" t="textAreaTop" r="textAreaRight" b="textAreaBottom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Freeform: Shape 154"/>
          <p:cNvSpPr/>
          <p:nvPr/>
        </p:nvSpPr>
        <p:spPr>
          <a:xfrm rot="13500000">
            <a:off x="126360" y="458640"/>
            <a:ext cx="2023920" cy="2023920"/>
          </a:xfrm>
          <a:custGeom>
            <a:avLst/>
            <a:gdLst>
              <a:gd name="textAreaLeft" fmla="*/ 0 w 2023920"/>
              <a:gd name="textAreaRight" fmla="*/ 2024280 w 2023920"/>
              <a:gd name="textAreaTop" fmla="*/ 0 h 2023920"/>
              <a:gd name="textAreaBottom" fmla="*/ 2024280 h 2023920"/>
            </a:gdLst>
            <a:ahLst/>
            <a:rect l="textAreaLeft" t="textAreaTop" r="textAreaRight" b="textAreaBottom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Freeform: Shape 153"/>
          <p:cNvSpPr/>
          <p:nvPr/>
        </p:nvSpPr>
        <p:spPr>
          <a:xfrm rot="13500000">
            <a:off x="108360" y="501480"/>
            <a:ext cx="1937880" cy="1937880"/>
          </a:xfrm>
          <a:custGeom>
            <a:avLst/>
            <a:gdLst>
              <a:gd name="textAreaLeft" fmla="*/ 0 w 1937880"/>
              <a:gd name="textAreaRight" fmla="*/ 1938240 w 1937880"/>
              <a:gd name="textAreaTop" fmla="*/ 0 h 1937880"/>
              <a:gd name="textAreaBottom" fmla="*/ 1938240 h 1937880"/>
            </a:gdLst>
            <a:ahLst/>
            <a:rect l="textAreaLeft" t="textAreaTop" r="textAreaRight" b="textAreaBottom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Freeform: Shape 152"/>
          <p:cNvSpPr/>
          <p:nvPr/>
        </p:nvSpPr>
        <p:spPr>
          <a:xfrm rot="13500000">
            <a:off x="90360" y="545040"/>
            <a:ext cx="1852560" cy="1851480"/>
          </a:xfrm>
          <a:custGeom>
            <a:avLst/>
            <a:gdLst>
              <a:gd name="textAreaLeft" fmla="*/ 0 w 1852560"/>
              <a:gd name="textAreaRight" fmla="*/ 1852920 w 1852560"/>
              <a:gd name="textAreaTop" fmla="*/ 0 h 1851480"/>
              <a:gd name="textAreaBottom" fmla="*/ 1851840 h 1851480"/>
            </a:gdLst>
            <a:ahLst/>
            <a:rect l="textAreaLeft" t="textAreaTop" r="textAreaRight" b="textAreaBottom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Freeform: Shape 151"/>
          <p:cNvSpPr/>
          <p:nvPr/>
        </p:nvSpPr>
        <p:spPr>
          <a:xfrm rot="13500000">
            <a:off x="72720" y="588240"/>
            <a:ext cx="1766520" cy="1765440"/>
          </a:xfrm>
          <a:custGeom>
            <a:avLst/>
            <a:gdLst>
              <a:gd name="textAreaLeft" fmla="*/ 0 w 1766520"/>
              <a:gd name="textAreaRight" fmla="*/ 1766880 w 1766520"/>
              <a:gd name="textAreaTop" fmla="*/ 0 h 1765440"/>
              <a:gd name="textAreaBottom" fmla="*/ 1765800 h 1765440"/>
            </a:gdLst>
            <a:ahLst/>
            <a:rect l="textAreaLeft" t="textAreaTop" r="textAreaRight" b="textAreaBottom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Freeform: Shape 150"/>
          <p:cNvSpPr/>
          <p:nvPr/>
        </p:nvSpPr>
        <p:spPr>
          <a:xfrm rot="13500000">
            <a:off x="55080" y="630360"/>
            <a:ext cx="1680480" cy="1680480"/>
          </a:xfrm>
          <a:custGeom>
            <a:avLst/>
            <a:gdLst>
              <a:gd name="textAreaLeft" fmla="*/ 0 w 1680480"/>
              <a:gd name="textAreaRight" fmla="*/ 1680840 w 1680480"/>
              <a:gd name="textAreaTop" fmla="*/ 0 h 1680480"/>
              <a:gd name="textAreaBottom" fmla="*/ 1680840 h 1680480"/>
            </a:gdLst>
            <a:ahLst/>
            <a:rect l="textAreaLeft" t="textAreaTop" r="textAreaRight" b="textAreaBottom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Freeform: Shape 149"/>
          <p:cNvSpPr/>
          <p:nvPr/>
        </p:nvSpPr>
        <p:spPr>
          <a:xfrm rot="13500000">
            <a:off x="37440" y="673200"/>
            <a:ext cx="1594080" cy="1594080"/>
          </a:xfrm>
          <a:custGeom>
            <a:avLst/>
            <a:gdLst>
              <a:gd name="textAreaLeft" fmla="*/ 0 w 1594080"/>
              <a:gd name="textAreaRight" fmla="*/ 1594440 w 1594080"/>
              <a:gd name="textAreaTop" fmla="*/ 0 h 1594080"/>
              <a:gd name="textAreaBottom" fmla="*/ 1594440 h 1594080"/>
            </a:gdLst>
            <a:ahLst/>
            <a:rect l="textAreaLeft" t="textAreaTop" r="textAreaRight" b="textAreaBottom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Freeform: Shape 148"/>
          <p:cNvSpPr/>
          <p:nvPr/>
        </p:nvSpPr>
        <p:spPr>
          <a:xfrm rot="13500000">
            <a:off x="19080" y="716760"/>
            <a:ext cx="1509120" cy="1508040"/>
          </a:xfrm>
          <a:custGeom>
            <a:avLst/>
            <a:gdLst>
              <a:gd name="textAreaLeft" fmla="*/ 0 w 1509120"/>
              <a:gd name="textAreaRight" fmla="*/ 1509480 w 1509120"/>
              <a:gd name="textAreaTop" fmla="*/ 0 h 1508040"/>
              <a:gd name="textAreaBottom" fmla="*/ 1508400 h 1508040"/>
            </a:gdLst>
            <a:ahLst/>
            <a:rect l="textAreaLeft" t="textAreaTop" r="textAreaRight" b="textAreaBottom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Freeform: Shape 147"/>
          <p:cNvSpPr/>
          <p:nvPr/>
        </p:nvSpPr>
        <p:spPr>
          <a:xfrm rot="13500000">
            <a:off x="2160" y="759240"/>
            <a:ext cx="1422720" cy="1422720"/>
          </a:xfrm>
          <a:custGeom>
            <a:avLst/>
            <a:gdLst>
              <a:gd name="textAreaLeft" fmla="*/ 0 w 1422720"/>
              <a:gd name="textAreaRight" fmla="*/ 1423080 w 1422720"/>
              <a:gd name="textAreaTop" fmla="*/ 0 h 1422720"/>
              <a:gd name="textAreaBottom" fmla="*/ 1423080 h 1422720"/>
            </a:gdLst>
            <a:ahLst/>
            <a:rect l="textAreaLeft" t="textAreaTop" r="textAreaRight" b="textAreaBottom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Freeform: Shape 146"/>
          <p:cNvSpPr/>
          <p:nvPr/>
        </p:nvSpPr>
        <p:spPr>
          <a:xfrm rot="13500000">
            <a:off x="-15840" y="802440"/>
            <a:ext cx="1336680" cy="1336680"/>
          </a:xfrm>
          <a:custGeom>
            <a:avLst/>
            <a:gdLst>
              <a:gd name="textAreaLeft" fmla="*/ 0 w 1336680"/>
              <a:gd name="textAreaRight" fmla="*/ 1337040 w 1336680"/>
              <a:gd name="textAreaTop" fmla="*/ 0 h 1336680"/>
              <a:gd name="textAreaBottom" fmla="*/ 1337040 h 1336680"/>
            </a:gdLst>
            <a:ahLst/>
            <a:rect l="textAreaLeft" t="textAreaTop" r="textAreaRight" b="textAreaBottom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Freeform: Shape 145"/>
          <p:cNvSpPr/>
          <p:nvPr/>
        </p:nvSpPr>
        <p:spPr>
          <a:xfrm rot="13500000">
            <a:off x="-33840" y="844920"/>
            <a:ext cx="1250640" cy="1250640"/>
          </a:xfrm>
          <a:custGeom>
            <a:avLst/>
            <a:gdLst>
              <a:gd name="textAreaLeft" fmla="*/ 0 w 1250640"/>
              <a:gd name="textAreaRight" fmla="*/ 1251000 w 1250640"/>
              <a:gd name="textAreaTop" fmla="*/ 0 h 1250640"/>
              <a:gd name="textAreaBottom" fmla="*/ 1251000 h 1250640"/>
            </a:gdLst>
            <a:ahLst/>
            <a:rect l="textAreaLeft" t="textAreaTop" r="textAreaRight" b="textAreaBottom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Freeform: Shape 144"/>
          <p:cNvSpPr/>
          <p:nvPr/>
        </p:nvSpPr>
        <p:spPr>
          <a:xfrm rot="13500000">
            <a:off x="-51480" y="888840"/>
            <a:ext cx="1165320" cy="1164240"/>
          </a:xfrm>
          <a:custGeom>
            <a:avLst/>
            <a:gdLst>
              <a:gd name="textAreaLeft" fmla="*/ 0 w 1165320"/>
              <a:gd name="textAreaRight" fmla="*/ 1165680 w 1165320"/>
              <a:gd name="textAreaTop" fmla="*/ 0 h 1164240"/>
              <a:gd name="textAreaBottom" fmla="*/ 1164600 h 1164240"/>
            </a:gdLst>
            <a:ahLst/>
            <a:rect l="textAreaLeft" t="textAreaTop" r="textAreaRight" b="textAreaBottom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Freeform: Shape 143"/>
          <p:cNvSpPr/>
          <p:nvPr/>
        </p:nvSpPr>
        <p:spPr>
          <a:xfrm rot="13500000">
            <a:off x="-68760" y="930960"/>
            <a:ext cx="1079280" cy="1079280"/>
          </a:xfrm>
          <a:custGeom>
            <a:avLst/>
            <a:gdLst>
              <a:gd name="textAreaLeft" fmla="*/ 0 w 1079280"/>
              <a:gd name="textAreaRight" fmla="*/ 1079640 w 1079280"/>
              <a:gd name="textAreaTop" fmla="*/ 0 h 1079280"/>
              <a:gd name="textAreaBottom" fmla="*/ 1079640 h 1079280"/>
            </a:gdLst>
            <a:ahLst/>
            <a:rect l="textAreaLeft" t="textAreaTop" r="textAreaRight" b="textAreaBottom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Freeform: Shape 142"/>
          <p:cNvSpPr/>
          <p:nvPr/>
        </p:nvSpPr>
        <p:spPr>
          <a:xfrm rot="13500000">
            <a:off x="-86760" y="973800"/>
            <a:ext cx="993240" cy="993240"/>
          </a:xfrm>
          <a:custGeom>
            <a:avLst/>
            <a:gdLst>
              <a:gd name="textAreaLeft" fmla="*/ 0 w 993240"/>
              <a:gd name="textAreaRight" fmla="*/ 993600 w 993240"/>
              <a:gd name="textAreaTop" fmla="*/ 0 h 993240"/>
              <a:gd name="textAreaBottom" fmla="*/ 993600 h 993240"/>
            </a:gdLst>
            <a:ahLst/>
            <a:rect l="textAreaLeft" t="textAreaTop" r="textAreaRight" b="textAreaBottom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Freeform: Shape 141"/>
          <p:cNvSpPr/>
          <p:nvPr/>
        </p:nvSpPr>
        <p:spPr>
          <a:xfrm rot="13500000">
            <a:off x="-105120" y="1017720"/>
            <a:ext cx="907920" cy="906840"/>
          </a:xfrm>
          <a:custGeom>
            <a:avLst/>
            <a:gdLst>
              <a:gd name="textAreaLeft" fmla="*/ 0 w 907920"/>
              <a:gd name="textAreaRight" fmla="*/ 908280 w 907920"/>
              <a:gd name="textAreaTop" fmla="*/ 0 h 906840"/>
              <a:gd name="textAreaBottom" fmla="*/ 907200 h 906840"/>
            </a:gdLst>
            <a:ahLst/>
            <a:rect l="textAreaLeft" t="textAreaTop" r="textAreaRight" b="textAreaBottom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Freeform: Shape 140"/>
          <p:cNvSpPr/>
          <p:nvPr/>
        </p:nvSpPr>
        <p:spPr>
          <a:xfrm rot="13500000">
            <a:off x="-122760" y="1060200"/>
            <a:ext cx="821880" cy="820800"/>
          </a:xfrm>
          <a:custGeom>
            <a:avLst/>
            <a:gdLst>
              <a:gd name="textAreaLeft" fmla="*/ 0 w 821880"/>
              <a:gd name="textAreaRight" fmla="*/ 822240 w 821880"/>
              <a:gd name="textAreaTop" fmla="*/ 0 h 820800"/>
              <a:gd name="textAreaBottom" fmla="*/ 821160 h 820800"/>
            </a:gdLst>
            <a:ahLst/>
            <a:rect l="textAreaLeft" t="textAreaTop" r="textAreaRight" b="textAreaBottom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Freeform: Shape 139"/>
          <p:cNvSpPr/>
          <p:nvPr/>
        </p:nvSpPr>
        <p:spPr>
          <a:xfrm rot="13500000">
            <a:off x="-140040" y="1102680"/>
            <a:ext cx="735480" cy="735480"/>
          </a:xfrm>
          <a:custGeom>
            <a:avLst/>
            <a:gdLst>
              <a:gd name="textAreaLeft" fmla="*/ 0 w 735480"/>
              <a:gd name="textAreaRight" fmla="*/ 735840 w 73548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Freeform: Shape 138"/>
          <p:cNvSpPr/>
          <p:nvPr/>
        </p:nvSpPr>
        <p:spPr>
          <a:xfrm rot="13500000">
            <a:off x="-157680" y="1145880"/>
            <a:ext cx="649440" cy="649440"/>
          </a:xfrm>
          <a:custGeom>
            <a:avLst/>
            <a:gdLst>
              <a:gd name="textAreaLeft" fmla="*/ 0 w 649440"/>
              <a:gd name="textAreaRight" fmla="*/ 649800 w 649440"/>
              <a:gd name="textAreaTop" fmla="*/ 0 h 649440"/>
              <a:gd name="textAreaBottom" fmla="*/ 649800 h 649440"/>
            </a:gdLst>
            <a:ahLst/>
            <a:rect l="textAreaLeft" t="textAreaTop" r="textAreaRight" b="textAreaBottom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Freeform: Shape 137"/>
          <p:cNvSpPr/>
          <p:nvPr/>
        </p:nvSpPr>
        <p:spPr>
          <a:xfrm rot="13500000">
            <a:off x="-176040" y="1189080"/>
            <a:ext cx="564480" cy="563400"/>
          </a:xfrm>
          <a:custGeom>
            <a:avLst/>
            <a:gdLst>
              <a:gd name="textAreaLeft" fmla="*/ 0 w 564480"/>
              <a:gd name="textAreaRight" fmla="*/ 564840 w 564480"/>
              <a:gd name="textAreaTop" fmla="*/ 0 h 563400"/>
              <a:gd name="textAreaBottom" fmla="*/ 563760 h 563400"/>
            </a:gdLst>
            <a:ahLst/>
            <a:rect l="textAreaLeft" t="textAreaTop" r="textAreaRight" b="textAreaBottom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Freeform: Shape 136"/>
          <p:cNvSpPr/>
          <p:nvPr/>
        </p:nvSpPr>
        <p:spPr>
          <a:xfrm rot="13500000">
            <a:off x="-194040" y="1232280"/>
            <a:ext cx="478080" cy="477000"/>
          </a:xfrm>
          <a:custGeom>
            <a:avLst/>
            <a:gdLst>
              <a:gd name="textAreaLeft" fmla="*/ 0 w 478080"/>
              <a:gd name="textAreaRight" fmla="*/ 478440 w 478080"/>
              <a:gd name="textAreaTop" fmla="*/ 0 h 477000"/>
              <a:gd name="textAreaBottom" fmla="*/ 477360 h 477000"/>
            </a:gdLst>
            <a:ahLst/>
            <a:rect l="textAreaLeft" t="textAreaTop" r="textAreaRight" b="textAreaBottom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Freeform: Shape 162"/>
          <p:cNvSpPr/>
          <p:nvPr/>
        </p:nvSpPr>
        <p:spPr>
          <a:xfrm>
            <a:off x="2202480" y="6829200"/>
            <a:ext cx="918720" cy="28440"/>
          </a:xfrm>
          <a:custGeom>
            <a:avLst/>
            <a:gdLst>
              <a:gd name="textAreaLeft" fmla="*/ 0 w 918720"/>
              <a:gd name="textAreaRight" fmla="*/ 919080 w 918720"/>
              <a:gd name="textAreaTop" fmla="*/ 0 h 28440"/>
              <a:gd name="textAreaBottom" fmla="*/ 28800 h 28440"/>
            </a:gdLst>
            <a:ahLst/>
            <a:rect l="textAreaLeft" t="textAreaTop" r="textAreaRight" b="textAreaBottom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6200" bIns="-16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Freeform: Shape 183"/>
          <p:cNvSpPr/>
          <p:nvPr/>
        </p:nvSpPr>
        <p:spPr>
          <a:xfrm>
            <a:off x="1089360" y="5806080"/>
            <a:ext cx="29880" cy="1051560"/>
          </a:xfrm>
          <a:custGeom>
            <a:avLst/>
            <a:gdLst>
              <a:gd name="textAreaLeft" fmla="*/ 0 w 29880"/>
              <a:gd name="textAreaRight" fmla="*/ 30240 w 29880"/>
              <a:gd name="textAreaTop" fmla="*/ 0 h 1051560"/>
              <a:gd name="textAreaBottom" fmla="*/ 1051920 h 1051560"/>
            </a:gdLst>
            <a:ahLst/>
            <a:rect l="textAreaLeft" t="textAreaTop" r="textAreaRight" b="textAreaBottom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Freeform: Shape 182"/>
          <p:cNvSpPr/>
          <p:nvPr/>
        </p:nvSpPr>
        <p:spPr>
          <a:xfrm>
            <a:off x="1028520" y="5867280"/>
            <a:ext cx="29880" cy="990360"/>
          </a:xfrm>
          <a:custGeom>
            <a:avLst/>
            <a:gdLst>
              <a:gd name="textAreaLeft" fmla="*/ 0 w 29880"/>
              <a:gd name="textAreaRight" fmla="*/ 30240 w 29880"/>
              <a:gd name="textAreaTop" fmla="*/ 0 h 990360"/>
              <a:gd name="textAreaBottom" fmla="*/ 990720 h 990360"/>
            </a:gdLst>
            <a:ahLst/>
            <a:rect l="textAreaLeft" t="textAreaTop" r="textAreaRight" b="textAreaBottom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8" name="Freeform: Shape 181"/>
          <p:cNvSpPr/>
          <p:nvPr/>
        </p:nvSpPr>
        <p:spPr>
          <a:xfrm>
            <a:off x="967680" y="5928840"/>
            <a:ext cx="30600" cy="928800"/>
          </a:xfrm>
          <a:custGeom>
            <a:avLst/>
            <a:gdLst>
              <a:gd name="textAreaLeft" fmla="*/ 0 w 30600"/>
              <a:gd name="textAreaRight" fmla="*/ 30960 w 30600"/>
              <a:gd name="textAreaTop" fmla="*/ 0 h 928800"/>
              <a:gd name="textAreaBottom" fmla="*/ 929160 h 928800"/>
            </a:gdLst>
            <a:ahLst/>
            <a:rect l="textAreaLeft" t="textAreaTop" r="textAreaRight" b="textAreaBottom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Freeform: Shape 180"/>
          <p:cNvSpPr/>
          <p:nvPr/>
        </p:nvSpPr>
        <p:spPr>
          <a:xfrm>
            <a:off x="906840" y="5990040"/>
            <a:ext cx="30240" cy="867600"/>
          </a:xfrm>
          <a:custGeom>
            <a:avLst/>
            <a:gdLst>
              <a:gd name="textAreaLeft" fmla="*/ 0 w 30240"/>
              <a:gd name="textAreaRight" fmla="*/ 30600 w 30240"/>
              <a:gd name="textAreaTop" fmla="*/ 0 h 867600"/>
              <a:gd name="textAreaBottom" fmla="*/ 867960 h 867600"/>
            </a:gdLst>
            <a:ahLst/>
            <a:rect l="textAreaLeft" t="textAreaTop" r="textAreaRight" b="textAreaBottom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0" name="Freeform: Shape 179"/>
          <p:cNvSpPr/>
          <p:nvPr/>
        </p:nvSpPr>
        <p:spPr>
          <a:xfrm>
            <a:off x="846720" y="6049440"/>
            <a:ext cx="29520" cy="808200"/>
          </a:xfrm>
          <a:custGeom>
            <a:avLst/>
            <a:gdLst>
              <a:gd name="textAreaLeft" fmla="*/ 0 w 29520"/>
              <a:gd name="textAreaRight" fmla="*/ 29880 w 29520"/>
              <a:gd name="textAreaTop" fmla="*/ 0 h 808200"/>
              <a:gd name="textAreaBottom" fmla="*/ 808560 h 808200"/>
            </a:gdLst>
            <a:ahLst/>
            <a:rect l="textAreaLeft" t="textAreaTop" r="textAreaRight" b="textAreaBottom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Freeform: Shape 178"/>
          <p:cNvSpPr/>
          <p:nvPr/>
        </p:nvSpPr>
        <p:spPr>
          <a:xfrm>
            <a:off x="785880" y="6110280"/>
            <a:ext cx="29520" cy="747360"/>
          </a:xfrm>
          <a:custGeom>
            <a:avLst/>
            <a:gdLst>
              <a:gd name="textAreaLeft" fmla="*/ 0 w 29520"/>
              <a:gd name="textAreaRight" fmla="*/ 29880 w 29520"/>
              <a:gd name="textAreaTop" fmla="*/ 0 h 747360"/>
              <a:gd name="textAreaBottom" fmla="*/ 747720 h 747360"/>
            </a:gdLst>
            <a:ahLst/>
            <a:rect l="textAreaLeft" t="textAreaTop" r="textAreaRight" b="textAreaBottom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Freeform: Shape 177"/>
          <p:cNvSpPr/>
          <p:nvPr/>
        </p:nvSpPr>
        <p:spPr>
          <a:xfrm>
            <a:off x="725040" y="6172200"/>
            <a:ext cx="30240" cy="685440"/>
          </a:xfrm>
          <a:custGeom>
            <a:avLst/>
            <a:gdLst>
              <a:gd name="textAreaLeft" fmla="*/ 0 w 30240"/>
              <a:gd name="textAreaRight" fmla="*/ 30600 w 30240"/>
              <a:gd name="textAreaTop" fmla="*/ 0 h 685440"/>
              <a:gd name="textAreaBottom" fmla="*/ 685800 h 685440"/>
            </a:gdLst>
            <a:ahLst/>
            <a:rect l="textAreaLeft" t="textAreaTop" r="textAreaRight" b="textAreaBottom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Freeform: Shape 176"/>
          <p:cNvSpPr/>
          <p:nvPr/>
        </p:nvSpPr>
        <p:spPr>
          <a:xfrm>
            <a:off x="664920" y="6231600"/>
            <a:ext cx="29160" cy="626040"/>
          </a:xfrm>
          <a:custGeom>
            <a:avLst/>
            <a:gdLst>
              <a:gd name="textAreaLeft" fmla="*/ 0 w 29160"/>
              <a:gd name="textAreaRight" fmla="*/ 29520 w 29160"/>
              <a:gd name="textAreaTop" fmla="*/ 0 h 626040"/>
              <a:gd name="textAreaBottom" fmla="*/ 626400 h 626040"/>
            </a:gdLst>
            <a:ahLst/>
            <a:rect l="textAreaLeft" t="textAreaTop" r="textAreaRight" b="textAreaBottom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Freeform: Shape 175"/>
          <p:cNvSpPr/>
          <p:nvPr/>
        </p:nvSpPr>
        <p:spPr>
          <a:xfrm>
            <a:off x="604080" y="6292800"/>
            <a:ext cx="29160" cy="564840"/>
          </a:xfrm>
          <a:custGeom>
            <a:avLst/>
            <a:gdLst>
              <a:gd name="textAreaLeft" fmla="*/ 0 w 29160"/>
              <a:gd name="textAreaRight" fmla="*/ 29520 w 29160"/>
              <a:gd name="textAreaTop" fmla="*/ 0 h 564840"/>
              <a:gd name="textAreaBottom" fmla="*/ 565200 h 564840"/>
            </a:gdLst>
            <a:ahLst/>
            <a:rect l="textAreaLeft" t="textAreaTop" r="textAreaRight" b="textAreaBottom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Freeform: Shape 174"/>
          <p:cNvSpPr/>
          <p:nvPr/>
        </p:nvSpPr>
        <p:spPr>
          <a:xfrm>
            <a:off x="543240" y="6353640"/>
            <a:ext cx="29160" cy="504000"/>
          </a:xfrm>
          <a:custGeom>
            <a:avLst/>
            <a:gdLst>
              <a:gd name="textAreaLeft" fmla="*/ 0 w 29160"/>
              <a:gd name="textAreaRight" fmla="*/ 29520 w 29160"/>
              <a:gd name="textAreaTop" fmla="*/ 0 h 504000"/>
              <a:gd name="textAreaBottom" fmla="*/ 504360 h 504000"/>
            </a:gdLst>
            <a:ahLst/>
            <a:rect l="textAreaLeft" t="textAreaTop" r="textAreaRight" b="textAreaBottom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6" name="Freeform: Shape 173"/>
          <p:cNvSpPr/>
          <p:nvPr/>
        </p:nvSpPr>
        <p:spPr>
          <a:xfrm>
            <a:off x="482400" y="6415560"/>
            <a:ext cx="29880" cy="442080"/>
          </a:xfrm>
          <a:custGeom>
            <a:avLst/>
            <a:gdLst>
              <a:gd name="textAreaLeft" fmla="*/ 0 w 29880"/>
              <a:gd name="textAreaRight" fmla="*/ 30240 w 29880"/>
              <a:gd name="textAreaTop" fmla="*/ 0 h 442080"/>
              <a:gd name="textAreaBottom" fmla="*/ 442440 h 442080"/>
            </a:gdLst>
            <a:ahLst/>
            <a:rect l="textAreaLeft" t="textAreaTop" r="textAreaRight" b="textAreaBottom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Freeform: Shape 172"/>
          <p:cNvSpPr/>
          <p:nvPr/>
        </p:nvSpPr>
        <p:spPr>
          <a:xfrm>
            <a:off x="422280" y="6474960"/>
            <a:ext cx="28800" cy="382680"/>
          </a:xfrm>
          <a:custGeom>
            <a:avLst/>
            <a:gdLst>
              <a:gd name="textAreaLeft" fmla="*/ 0 w 28800"/>
              <a:gd name="textAreaRight" fmla="*/ 29160 w 28800"/>
              <a:gd name="textAreaTop" fmla="*/ 0 h 382680"/>
              <a:gd name="textAreaBottom" fmla="*/ 383040 h 382680"/>
            </a:gdLst>
            <a:ahLst/>
            <a:rect l="textAreaLeft" t="textAreaTop" r="textAreaRight" b="textAreaBottom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Freeform: Shape 171"/>
          <p:cNvSpPr/>
          <p:nvPr/>
        </p:nvSpPr>
        <p:spPr>
          <a:xfrm>
            <a:off x="361440" y="6535800"/>
            <a:ext cx="28800" cy="321840"/>
          </a:xfrm>
          <a:custGeom>
            <a:avLst/>
            <a:gdLst>
              <a:gd name="textAreaLeft" fmla="*/ 0 w 28800"/>
              <a:gd name="textAreaRight" fmla="*/ 29160 w 28800"/>
              <a:gd name="textAreaTop" fmla="*/ 0 h 321840"/>
              <a:gd name="textAreaBottom" fmla="*/ 322200 h 321840"/>
            </a:gdLst>
            <a:ahLst/>
            <a:rect l="textAreaLeft" t="textAreaTop" r="textAreaRight" b="textAreaBottom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Freeform: Shape 170"/>
          <p:cNvSpPr/>
          <p:nvPr/>
        </p:nvSpPr>
        <p:spPr>
          <a:xfrm>
            <a:off x="300600" y="6597720"/>
            <a:ext cx="29520" cy="259920"/>
          </a:xfrm>
          <a:custGeom>
            <a:avLst/>
            <a:gdLst>
              <a:gd name="textAreaLeft" fmla="*/ 0 w 29520"/>
              <a:gd name="textAreaRight" fmla="*/ 29880 w 29520"/>
              <a:gd name="textAreaTop" fmla="*/ 0 h 259920"/>
              <a:gd name="textAreaBottom" fmla="*/ 260280 h 259920"/>
            </a:gdLst>
            <a:ahLst/>
            <a:rect l="textAreaLeft" t="textAreaTop" r="textAreaRight" b="textAreaBottom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0" name="Freeform: Shape 169"/>
          <p:cNvSpPr/>
          <p:nvPr/>
        </p:nvSpPr>
        <p:spPr>
          <a:xfrm>
            <a:off x="239400" y="6658920"/>
            <a:ext cx="29520" cy="198720"/>
          </a:xfrm>
          <a:custGeom>
            <a:avLst/>
            <a:gdLst>
              <a:gd name="textAreaLeft" fmla="*/ 0 w 29520"/>
              <a:gd name="textAreaRight" fmla="*/ 29880 w 29520"/>
              <a:gd name="textAreaTop" fmla="*/ 0 h 198720"/>
              <a:gd name="textAreaBottom" fmla="*/ 199080 h 198720"/>
            </a:gdLst>
            <a:ahLst/>
            <a:rect l="textAreaLeft" t="textAreaTop" r="textAreaRight" b="textAreaBottom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Freeform: Shape 168"/>
          <p:cNvSpPr/>
          <p:nvPr/>
        </p:nvSpPr>
        <p:spPr>
          <a:xfrm>
            <a:off x="179640" y="6718320"/>
            <a:ext cx="28800" cy="139320"/>
          </a:xfrm>
          <a:custGeom>
            <a:avLst/>
            <a:gdLst>
              <a:gd name="textAreaLeft" fmla="*/ 0 w 28800"/>
              <a:gd name="textAreaRight" fmla="*/ 29160 w 28800"/>
              <a:gd name="textAreaTop" fmla="*/ 0 h 139320"/>
              <a:gd name="textAreaBottom" fmla="*/ 139680 h 139320"/>
            </a:gdLst>
            <a:ahLst/>
            <a:rect l="textAreaLeft" t="textAreaTop" r="textAreaRight" b="textAreaBottom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Freeform: Shape 167"/>
          <p:cNvSpPr/>
          <p:nvPr/>
        </p:nvSpPr>
        <p:spPr>
          <a:xfrm>
            <a:off x="118800" y="6779160"/>
            <a:ext cx="28440" cy="78480"/>
          </a:xfrm>
          <a:custGeom>
            <a:avLst/>
            <a:gdLst>
              <a:gd name="textAreaLeft" fmla="*/ 0 w 28440"/>
              <a:gd name="textAreaRight" fmla="*/ 28800 w 28440"/>
              <a:gd name="textAreaTop" fmla="*/ 0 h 78480"/>
              <a:gd name="textAreaBottom" fmla="*/ 78840 h 78480"/>
            </a:gdLst>
            <a:ahLst/>
            <a:rect l="textAreaLeft" t="textAreaTop" r="textAreaRight" b="textAreaBottom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3840" bIns="338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Freeform: Shape 166"/>
          <p:cNvSpPr/>
          <p:nvPr/>
        </p:nvSpPr>
        <p:spPr>
          <a:xfrm>
            <a:off x="70560" y="6841080"/>
            <a:ext cx="16560" cy="16560"/>
          </a:xfrm>
          <a:custGeom>
            <a:avLst/>
            <a:gdLst>
              <a:gd name="textAreaLeft" fmla="*/ 0 w 16560"/>
              <a:gd name="textAreaRight" fmla="*/ 16920 w 16560"/>
              <a:gd name="textAreaTop" fmla="*/ 0 h 16560"/>
              <a:gd name="textAreaBottom" fmla="*/ 16920 h 16560"/>
            </a:gdLst>
            <a:ahLst/>
            <a:rect l="textAreaLeft" t="textAreaTop" r="textAreaRight" b="textAreaBottom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8080" bIns="-280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3"/>
          </p:nvPr>
        </p:nvSpPr>
        <p:spPr>
          <a:xfrm>
            <a:off x="4937760" y="6353280"/>
            <a:ext cx="1096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 idx="14"/>
          </p:nvPr>
        </p:nvSpPr>
        <p:spPr>
          <a:xfrm>
            <a:off x="7436160" y="635004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 idx="15"/>
          </p:nvPr>
        </p:nvSpPr>
        <p:spPr>
          <a:xfrm>
            <a:off x="11123280" y="6356520"/>
            <a:ext cx="456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78E954-798F-4C33-8D38-2E01E9078BE6}" type="slidenum"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10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896040"/>
            <a:ext cx="91245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 cap="all">
                <a:solidFill>
                  <a:schemeClr val="accent1"/>
                </a:solidFill>
                <a:latin typeface="Calibri Light"/>
              </a:rPr>
              <a:t>CLICK TO ADD TITLE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14400" y="1595520"/>
            <a:ext cx="9124560" cy="5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914400" y="2354760"/>
            <a:ext cx="4297320" cy="45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accent3"/>
                </a:solidFill>
                <a:latin typeface="Calibri"/>
              </a:rPr>
              <a:t>ADD SUBTITLE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914400" y="2990880"/>
            <a:ext cx="4297320" cy="31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ts val="2001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373440" y="2352600"/>
            <a:ext cx="429732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accent3"/>
                </a:solidFill>
                <a:latin typeface="Calibri"/>
              </a:rPr>
              <a:t>ADD SUBTITLE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6372360" y="2990880"/>
            <a:ext cx="4297320" cy="31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ts val="2001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ts val="2001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63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39920" y="0"/>
            <a:ext cx="1015200" cy="6857640"/>
            <a:chOff x="11239920" y="0"/>
            <a:chExt cx="1015200" cy="6857640"/>
          </a:xfrm>
        </p:grpSpPr>
        <p:sp>
          <p:nvSpPr>
            <p:cNvPr id="164" name="Rectangle 7"/>
            <p:cNvSpPr/>
            <p:nvPr/>
          </p:nvSpPr>
          <p:spPr>
            <a:xfrm>
              <a:off x="11240640" y="4827960"/>
              <a:ext cx="1014480" cy="2029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5" name="Rectangle 8"/>
            <p:cNvSpPr/>
            <p:nvPr/>
          </p:nvSpPr>
          <p:spPr>
            <a:xfrm>
              <a:off x="11240640" y="2833200"/>
              <a:ext cx="1014480" cy="2029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6" name="Rectangle 9"/>
            <p:cNvSpPr/>
            <p:nvPr/>
          </p:nvSpPr>
          <p:spPr>
            <a:xfrm>
              <a:off x="11240640" y="0"/>
              <a:ext cx="1014480" cy="20296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67" name="Picture 11" descr="A black and white striped pattern&#10;&#10;Description automatically generated with low confidence"/>
            <p:cNvPicPr/>
            <p:nvPr/>
          </p:nvPicPr>
          <p:blipFill>
            <a:blip r:embed="rId2"/>
            <a:stretch/>
          </p:blipFill>
          <p:spPr>
            <a:xfrm rot="5400000">
              <a:off x="10778040" y="552600"/>
              <a:ext cx="1828440" cy="90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8" name="Rectangle 13"/>
            <p:cNvSpPr/>
            <p:nvPr/>
          </p:nvSpPr>
          <p:spPr>
            <a:xfrm>
              <a:off x="11240640" y="2030040"/>
              <a:ext cx="1014480" cy="81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69" name="Graphic 25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rot="16200000">
              <a:off x="10879920" y="5395320"/>
              <a:ext cx="1828440" cy="914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0" name="Freeform: Shape 15"/>
            <p:cNvSpPr/>
            <p:nvPr/>
          </p:nvSpPr>
          <p:spPr>
            <a:xfrm>
              <a:off x="11250360" y="4949280"/>
              <a:ext cx="914040" cy="1828440"/>
            </a:xfrm>
            <a:custGeom>
              <a:avLst/>
              <a:gdLst>
                <a:gd name="textAreaLeft" fmla="*/ 0 w 914040"/>
                <a:gd name="textAreaRight" fmla="*/ 914400 w 914040"/>
                <a:gd name="textAreaTop" fmla="*/ 0 h 1828440"/>
                <a:gd name="textAreaBottom" fmla="*/ 1828800 h 1828440"/>
              </a:gdLst>
              <a:ahLst/>
              <a:rect l="textAreaLeft" t="textAreaTop" r="textAreaRight" b="textAreaBottom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71" name="Graphic 30" descr=""/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>
            <a:xfrm rot="5400000">
              <a:off x="10793520" y="3391200"/>
              <a:ext cx="1828440" cy="914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2" name="PlaceHolder 7"/>
          <p:cNvSpPr>
            <a:spLocks noGrp="1"/>
          </p:cNvSpPr>
          <p:nvPr>
            <p:ph type="dt" idx="16"/>
          </p:nvPr>
        </p:nvSpPr>
        <p:spPr>
          <a:xfrm>
            <a:off x="914400" y="6353280"/>
            <a:ext cx="1096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8"/>
          <p:cNvSpPr>
            <a:spLocks noGrp="1"/>
          </p:cNvSpPr>
          <p:nvPr>
            <p:ph type="ftr" idx="17"/>
          </p:nvPr>
        </p:nvSpPr>
        <p:spPr>
          <a:xfrm>
            <a:off x="5424480" y="635004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9"/>
          <p:cNvSpPr>
            <a:spLocks noGrp="1"/>
          </p:cNvSpPr>
          <p:nvPr>
            <p:ph type="sldNum" idx="18"/>
          </p:nvPr>
        </p:nvSpPr>
        <p:spPr>
          <a:xfrm>
            <a:off x="11123280" y="6356520"/>
            <a:ext cx="456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5D3B3F-5764-4DBB-A422-CDC270D2C230}" type="slidenum">
              <a:rPr b="0" lang="en-US" sz="1200" spc="-1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896040"/>
            <a:ext cx="10058040" cy="6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 cap="all">
                <a:solidFill>
                  <a:schemeClr val="dk2"/>
                </a:solidFill>
                <a:latin typeface="Calibri Light"/>
              </a:rPr>
              <a:t>CLICK TO ADD TITLE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76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74400" y="0"/>
            <a:ext cx="1017720" cy="6862320"/>
            <a:chOff x="11174400" y="0"/>
            <a:chExt cx="1017720" cy="6862320"/>
          </a:xfrm>
        </p:grpSpPr>
        <p:sp>
          <p:nvSpPr>
            <p:cNvPr id="177" name="Rectangle 7"/>
            <p:cNvSpPr/>
            <p:nvPr/>
          </p:nvSpPr>
          <p:spPr>
            <a:xfrm>
              <a:off x="11176920" y="4858560"/>
              <a:ext cx="1014480" cy="20037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8" name="Rectangle 9"/>
            <p:cNvSpPr/>
            <p:nvPr/>
          </p:nvSpPr>
          <p:spPr>
            <a:xfrm>
              <a:off x="11176920" y="2838240"/>
              <a:ext cx="1014480" cy="2029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9" name="Rectangle 11"/>
            <p:cNvSpPr/>
            <p:nvPr/>
          </p:nvSpPr>
          <p:spPr>
            <a:xfrm>
              <a:off x="11176920" y="0"/>
              <a:ext cx="1014480" cy="2029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80" name="Picture 13" descr="A black and white striped pattern&#10;&#10;Description automatically generated with low confidence"/>
            <p:cNvPicPr/>
            <p:nvPr/>
          </p:nvPicPr>
          <p:blipFill>
            <a:blip r:embed="rId2"/>
            <a:stretch/>
          </p:blipFill>
          <p:spPr>
            <a:xfrm rot="5400000">
              <a:off x="10718640" y="557280"/>
              <a:ext cx="1828440" cy="90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1" name="Rectangle 17"/>
            <p:cNvSpPr/>
            <p:nvPr/>
          </p:nvSpPr>
          <p:spPr>
            <a:xfrm>
              <a:off x="11176920" y="2026800"/>
              <a:ext cx="1014480" cy="81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2" name="Freeform: Shape 19"/>
            <p:cNvSpPr/>
            <p:nvPr/>
          </p:nvSpPr>
          <p:spPr>
            <a:xfrm rot="10800000">
              <a:off x="11278080" y="2954520"/>
              <a:ext cx="914040" cy="1828440"/>
            </a:xfrm>
            <a:custGeom>
              <a:avLst/>
              <a:gdLst>
                <a:gd name="textAreaLeft" fmla="*/ 0 w 914040"/>
                <a:gd name="textAreaRight" fmla="*/ 914400 w 914040"/>
                <a:gd name="textAreaTop" fmla="*/ 0 h 1828440"/>
                <a:gd name="textAreaBottom" fmla="*/ 1828800 h 1828440"/>
              </a:gdLst>
              <a:ahLst/>
              <a:rect l="textAreaLeft" t="textAreaTop" r="textAreaRight" b="textAreaBottom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183" name="Graphic 21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rot="5400000">
              <a:off x="10717200" y="5418720"/>
              <a:ext cx="1828440" cy="914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678400" y="2107800"/>
            <a:ext cx="1530000" cy="39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053080" y="2559600"/>
            <a:ext cx="207000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878480" y="2848320"/>
            <a:ext cx="2074320" cy="50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7060320" y="1685160"/>
            <a:ext cx="105048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7666920" y="2203560"/>
            <a:ext cx="168048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7662600" y="2512080"/>
            <a:ext cx="1957320" cy="5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8"/>
          <p:cNvSpPr>
            <a:spLocks noGrp="1"/>
          </p:cNvSpPr>
          <p:nvPr>
            <p:ph type="body"/>
          </p:nvPr>
        </p:nvSpPr>
        <p:spPr>
          <a:xfrm>
            <a:off x="1996920" y="4181040"/>
            <a:ext cx="105048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body"/>
          </p:nvPr>
        </p:nvSpPr>
        <p:spPr>
          <a:xfrm>
            <a:off x="1810800" y="4727520"/>
            <a:ext cx="185688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10"/>
          <p:cNvSpPr>
            <a:spLocks noGrp="1"/>
          </p:cNvSpPr>
          <p:nvPr>
            <p:ph type="body"/>
          </p:nvPr>
        </p:nvSpPr>
        <p:spPr>
          <a:xfrm>
            <a:off x="1308240" y="5052240"/>
            <a:ext cx="2350080" cy="8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11"/>
          <p:cNvSpPr>
            <a:spLocks noGrp="1"/>
          </p:cNvSpPr>
          <p:nvPr>
            <p:ph type="body"/>
          </p:nvPr>
        </p:nvSpPr>
        <p:spPr>
          <a:xfrm>
            <a:off x="3882960" y="2093400"/>
            <a:ext cx="3908160" cy="388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lt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lt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12"/>
          <p:cNvSpPr>
            <a:spLocks noGrp="1"/>
          </p:cNvSpPr>
          <p:nvPr>
            <p:ph type="body"/>
          </p:nvPr>
        </p:nvSpPr>
        <p:spPr>
          <a:xfrm>
            <a:off x="8493480" y="5089320"/>
            <a:ext cx="105048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13"/>
          <p:cNvSpPr>
            <a:spLocks noGrp="1"/>
          </p:cNvSpPr>
          <p:nvPr>
            <p:ph type="body"/>
          </p:nvPr>
        </p:nvSpPr>
        <p:spPr>
          <a:xfrm>
            <a:off x="8544600" y="5490720"/>
            <a:ext cx="15134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PlaceHolder 14"/>
          <p:cNvSpPr>
            <a:spLocks noGrp="1"/>
          </p:cNvSpPr>
          <p:nvPr>
            <p:ph type="body"/>
          </p:nvPr>
        </p:nvSpPr>
        <p:spPr>
          <a:xfrm>
            <a:off x="8541720" y="5792760"/>
            <a:ext cx="1783080" cy="44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Calibri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15"/>
          <p:cNvSpPr>
            <a:spLocks noGrp="1"/>
          </p:cNvSpPr>
          <p:nvPr>
            <p:ph type="dt" idx="19"/>
          </p:nvPr>
        </p:nvSpPr>
        <p:spPr>
          <a:xfrm>
            <a:off x="914400" y="6353280"/>
            <a:ext cx="1096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PlaceHolder 16"/>
          <p:cNvSpPr>
            <a:spLocks noGrp="1"/>
          </p:cNvSpPr>
          <p:nvPr>
            <p:ph type="ftr" idx="20"/>
          </p:nvPr>
        </p:nvSpPr>
        <p:spPr>
          <a:xfrm>
            <a:off x="5744520" y="635004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PlaceHolder 17"/>
          <p:cNvSpPr>
            <a:spLocks noGrp="1"/>
          </p:cNvSpPr>
          <p:nvPr>
            <p:ph type="sldNum" idx="21"/>
          </p:nvPr>
        </p:nvSpPr>
        <p:spPr>
          <a:xfrm>
            <a:off x="11123280" y="6356520"/>
            <a:ext cx="456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7E55A6-C960-497B-8ABE-7FB9A761FAFF}" type="slidenum">
              <a:rPr b="0" lang="en-US" sz="1200" spc="-1" strike="noStrike">
                <a:solidFill>
                  <a:schemeClr val="dk2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474BF5-ABE9-4F52-96CE-25A7E9DD84F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Rectangle 23"/>
          <p:cNvSpPr/>
          <p:nvPr/>
        </p:nvSpPr>
        <p:spPr>
          <a:xfrm rot="10800000">
            <a:off x="11177640" y="360"/>
            <a:ext cx="1014480" cy="1014480"/>
          </a:xfrm>
          <a:custGeom>
            <a:avLst/>
            <a:gdLst>
              <a:gd name="textAreaLeft" fmla="*/ 0 w 1014480"/>
              <a:gd name="textAreaRight" fmla="*/ 1014840 w 1014480"/>
              <a:gd name="textAreaTop" fmla="*/ 0 h 1014480"/>
              <a:gd name="textAreaBottom" fmla="*/ 1014840 h 1014480"/>
            </a:gdLst>
            <a:ahLst/>
            <a:rect l="textAreaLeft" t="textAreaTop" r="textAreaRight" b="textAreaBottom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9F48C1-86ED-4B39-8F63-1DB8E4BCD18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51" name="Picture 4" descr="Stock exchange numbers"/>
          <p:cNvPicPr/>
          <p:nvPr/>
        </p:nvPicPr>
        <p:blipFill>
          <a:blip r:embed="rId1">
            <a:alphaModFix amt="50000"/>
          </a:blip>
          <a:srcRect l="0" t="1390" r="0" b="14340"/>
          <a:stretch/>
        </p:blipFill>
        <p:spPr>
          <a:xfrm>
            <a:off x="0" y="0"/>
            <a:ext cx="12191400" cy="685764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90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Sitka Small"/>
              </a:rPr>
              <a:t>MNIST Image Classification with Data Augmentation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3" name="Rect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54" name="Group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255" name="Rectangle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6" name="Rectangle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7" name="Rectangle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58" name="Rectangle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43640" y="810000"/>
            <a:ext cx="10172520" cy="155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 cap="all">
                <a:solidFill>
                  <a:schemeClr val="dk1"/>
                </a:solidFill>
                <a:latin typeface="Calibri Light"/>
              </a:rPr>
              <a:t>Team Members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260" name="Straight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8080" y="6485040"/>
            <a:ext cx="10515960" cy="360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</p:cxnSp>
      <p:sp>
        <p:nvSpPr>
          <p:cNvPr id="261" name="PlaceHolder 2"/>
          <p:cNvSpPr>
            <a:spLocks noGrp="1"/>
          </p:cNvSpPr>
          <p:nvPr>
            <p:ph type="sldNum" idx="46"/>
          </p:nvPr>
        </p:nvSpPr>
        <p:spPr>
          <a:xfrm>
            <a:off x="8610480" y="64922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BAD64E5C-6498-4DC0-ADAA-249E03FB608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62" name="Subtitle 2"/>
          <p:cNvGrpSpPr/>
          <p:nvPr/>
        </p:nvGrpSpPr>
        <p:grpSpPr>
          <a:xfrm>
            <a:off x="904680" y="3017520"/>
            <a:ext cx="10378080" cy="3209400"/>
            <a:chOff x="904680" y="3017520"/>
            <a:chExt cx="10378080" cy="3209400"/>
          </a:xfrm>
        </p:grpSpPr>
        <p:sp>
          <p:nvSpPr>
            <p:cNvPr id="263" name=""/>
            <p:cNvSpPr/>
            <p:nvPr/>
          </p:nvSpPr>
          <p:spPr>
            <a:xfrm>
              <a:off x="904680" y="3017520"/>
              <a:ext cx="10378080" cy="320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"/>
            <p:cNvSpPr/>
            <p:nvPr/>
          </p:nvSpPr>
          <p:spPr>
            <a:xfrm>
              <a:off x="904680" y="3541680"/>
              <a:ext cx="2918520" cy="1853280"/>
            </a:xfrm>
            <a:prstGeom prst="roundRect">
              <a:avLst>
                <a:gd name="adj" fmla="val 10000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1229040" y="3849840"/>
              <a:ext cx="2918520" cy="185328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33200" rIns="133200" tIns="133200" bIns="133200" anchor="ctr">
              <a:noAutofit/>
            </a:bodyPr>
            <a:p>
              <a:pPr algn="ctr" defTabSz="1555920">
                <a:lnSpc>
                  <a:spcPct val="90000"/>
                </a:lnSpc>
                <a:spcAft>
                  <a:spcPts val="1225"/>
                </a:spcAft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000000"/>
                  </a:solidFill>
                  <a:latin typeface="Calibri"/>
                </a:rPr>
                <a:t>1- Mohamed  Atwan</a:t>
              </a:r>
              <a:r>
                <a:rPr b="0" lang="en-US" sz="35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"/>
            <p:cNvSpPr/>
            <p:nvPr/>
          </p:nvSpPr>
          <p:spPr>
            <a:xfrm>
              <a:off x="4472280" y="3541680"/>
              <a:ext cx="2918520" cy="1853280"/>
            </a:xfrm>
            <a:prstGeom prst="roundRect">
              <a:avLst>
                <a:gd name="adj" fmla="val 10000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" name=""/>
            <p:cNvSpPr/>
            <p:nvPr/>
          </p:nvSpPr>
          <p:spPr>
            <a:xfrm>
              <a:off x="4796640" y="3849840"/>
              <a:ext cx="2918520" cy="185328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33200" rIns="133200" tIns="133200" bIns="133200" anchor="ctr">
              <a:noAutofit/>
            </a:bodyPr>
            <a:p>
              <a:pPr algn="ctr" defTabSz="1555920">
                <a:lnSpc>
                  <a:spcPct val="90000"/>
                </a:lnSpc>
                <a:spcAft>
                  <a:spcPts val="1225"/>
                </a:spcAft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000000"/>
                  </a:solidFill>
                  <a:latin typeface="Calibri"/>
                </a:rPr>
                <a:t>2-Abdelsalam Osman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8039880" y="3541680"/>
              <a:ext cx="2918520" cy="1853280"/>
            </a:xfrm>
            <a:prstGeom prst="roundRect">
              <a:avLst>
                <a:gd name="adj" fmla="val 10000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" name=""/>
            <p:cNvSpPr/>
            <p:nvPr/>
          </p:nvSpPr>
          <p:spPr>
            <a:xfrm>
              <a:off x="8364240" y="3849840"/>
              <a:ext cx="2918520" cy="185328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33200" rIns="133200" tIns="133200" bIns="133200" anchor="ctr">
              <a:noAutofit/>
            </a:bodyPr>
            <a:p>
              <a:pPr algn="ctr" defTabSz="1555920">
                <a:lnSpc>
                  <a:spcPct val="90000"/>
                </a:lnSpc>
                <a:spcAft>
                  <a:spcPts val="1225"/>
                </a:spcAft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000000"/>
                  </a:solidFill>
                  <a:latin typeface="Calibri"/>
                </a:rPr>
                <a:t>3-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1555920">
                <a:lnSpc>
                  <a:spcPct val="90000"/>
                </a:lnSpc>
                <a:spcAft>
                  <a:spcPts val="1225"/>
                </a:spcAft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000000"/>
                  </a:solidFill>
                  <a:latin typeface="Calibri"/>
                </a:rPr>
                <a:t>Elsadek Hashem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71" name="Picture 7" descr=""/>
          <p:cNvPicPr/>
          <p:nvPr/>
        </p:nvPicPr>
        <p:blipFill>
          <a:blip r:embed="rId1">
            <a:alphaModFix amt="40000"/>
          </a:blip>
          <a:srcRect l="0" t="20724" r="-2" b="3413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pc="-1" strike="noStrike" cap="all">
                <a:solidFill>
                  <a:schemeClr val="lt1">
                    <a:lumMod val="95000"/>
                  </a:schemeClr>
                </a:solidFill>
                <a:latin typeface="Calibri Light"/>
              </a:rPr>
              <a:t>Dataset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3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1681560"/>
            <a:ext cx="9692280" cy="18000"/>
          </a:xfrm>
          <a:custGeom>
            <a:avLst/>
            <a:gdLst>
              <a:gd name="textAreaLeft" fmla="*/ 0 w 9692280"/>
              <a:gd name="textAreaRight" fmla="*/ 9692640 w 96922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9692640" h="18288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stroke="0" w="9692640" h="18288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cap="rnd" w="44450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77ED92A4-EB89-44D3-901A-73A04D19634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140303287"/>
              </p:ext>
            </p:extLst>
          </p:nvPr>
        </p:nvGraphicFramePr>
        <p:xfrm>
          <a:off x="838080" y="2004480"/>
          <a:ext cx="10515240" cy="417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76" name="Picture 7" descr=""/>
          <p:cNvPicPr/>
          <p:nvPr/>
        </p:nvPicPr>
        <p:blipFill>
          <a:blip r:embed="rId1">
            <a:alphaModFix amt="40000"/>
          </a:blip>
          <a:srcRect l="0" t="5858" r="0" b="0"/>
          <a:stretch/>
        </p:blipFill>
        <p:spPr>
          <a:xfrm>
            <a:off x="0" y="-20232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rgbClr val="d1d5db"/>
                </a:solidFill>
                <a:latin typeface="Söhne"/>
              </a:rPr>
              <a:t>Data Preprocessing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8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1681560"/>
            <a:ext cx="9692280" cy="18000"/>
          </a:xfrm>
          <a:custGeom>
            <a:avLst/>
            <a:gdLst>
              <a:gd name="textAreaLeft" fmla="*/ 0 w 9692280"/>
              <a:gd name="textAreaRight" fmla="*/ 9692640 w 96922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9692640" h="18288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stroke="0" w="9692640" h="18288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cap="rnd" w="44450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838080" y="2004480"/>
            <a:ext cx="10515240" cy="293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999"/>
          </a:bodyPr>
          <a:p>
            <a:pPr defTabSz="914400">
              <a:lnSpc>
                <a:spcPct val="250000"/>
              </a:lnSpc>
              <a:buClr>
                <a:srgbClr val="d1d5db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d1d5db"/>
                </a:solidFill>
                <a:latin typeface="Söhne"/>
              </a:rPr>
              <a:t>Reshape and normalize the input images to a range of [0, 1].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250000"/>
              </a:lnSpc>
              <a:buClr>
                <a:srgbClr val="d1d5db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d1d5db"/>
                </a:solidFill>
                <a:latin typeface="Söhne"/>
              </a:rPr>
              <a:t>Apply one-hot encoding to the labels for categorical classification.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B3273FED-BDA7-4C19-B606-D24E90A73FE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82" name="Picture 7" descr=""/>
          <p:cNvPicPr/>
          <p:nvPr/>
        </p:nvPicPr>
        <p:blipFill>
          <a:blip r:embed="rId1">
            <a:alphaModFix amt="40000"/>
          </a:blip>
          <a:srcRect l="0" t="5858" r="0" b="0"/>
          <a:stretch/>
        </p:blipFill>
        <p:spPr>
          <a:xfrm>
            <a:off x="0" y="-20232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rgbClr val="d1d5db"/>
                </a:solidFill>
                <a:latin typeface="Söhne"/>
              </a:rPr>
              <a:t>Data Augmentation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1681560"/>
            <a:ext cx="9692280" cy="18000"/>
          </a:xfrm>
          <a:custGeom>
            <a:avLst/>
            <a:gdLst>
              <a:gd name="textAreaLeft" fmla="*/ 0 w 9692280"/>
              <a:gd name="textAreaRight" fmla="*/ 9692640 w 96922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9692640" h="18288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stroke="0" w="9692640" h="18288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cap="rnd" w="44450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838080" y="2004480"/>
            <a:ext cx="10515240" cy="293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20000"/>
          </a:bodyPr>
          <a:p>
            <a:pPr defTabSz="914400">
              <a:lnSpc>
                <a:spcPct val="250000"/>
              </a:lnSpc>
              <a:buClr>
                <a:srgbClr val="d1d5db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d1d5db"/>
                </a:solidFill>
                <a:latin typeface="Söhne"/>
              </a:rPr>
              <a:t>Implement data augmentation using the ImageDataGenerator from Keras.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250000"/>
              </a:lnSpc>
              <a:buClr>
                <a:srgbClr val="d1d5db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d1d5db"/>
                </a:solidFill>
                <a:latin typeface="Söhne"/>
              </a:rPr>
              <a:t>Augment training images with rotations, shifts, shearing, and zooming to increase dataset diversity.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4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4764D185-786E-4D3F-A285-ABF0B15B4B5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1">
            <a:alphaModFix amt="40000"/>
          </a:blip>
          <a:srcRect l="0" t="5858" r="0" b="0"/>
          <a:stretch/>
        </p:blipFill>
        <p:spPr>
          <a:xfrm>
            <a:off x="0" y="-13644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rgbClr val="d1d5db"/>
                </a:solidFill>
                <a:latin typeface="Söhne"/>
              </a:rPr>
              <a:t>Model Architecture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0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1681560"/>
            <a:ext cx="9692280" cy="18000"/>
          </a:xfrm>
          <a:custGeom>
            <a:avLst/>
            <a:gdLst>
              <a:gd name="textAreaLeft" fmla="*/ 0 w 9692280"/>
              <a:gd name="textAreaRight" fmla="*/ 9692640 w 96922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9692640" h="18288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stroke="0" w="9692640" h="18288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cap="rnd" w="44450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838080" y="2004480"/>
            <a:ext cx="10515240" cy="41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defTabSz="914400">
              <a:lnSpc>
                <a:spcPct val="150000"/>
              </a:lnSpc>
              <a:buClr>
                <a:srgbClr val="d1d5db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1d5db"/>
                </a:solidFill>
                <a:latin typeface="Söhne"/>
              </a:rPr>
              <a:t>Construct a Convolutional Neural Network (CNN) using TensorFlow and Keras.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50000"/>
              </a:lnSpc>
              <a:buClr>
                <a:srgbClr val="d1d5db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1d5db"/>
                </a:solidFill>
                <a:latin typeface="Söhne"/>
              </a:rPr>
              <a:t>Design the architecture with three Conv2D layers and ReLU activation for feature extraction.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50000"/>
              </a:lnSpc>
              <a:buClr>
                <a:srgbClr val="d1d5db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1d5db"/>
                </a:solidFill>
                <a:latin typeface="Söhne"/>
              </a:rPr>
              <a:t>Utilize max-pooling to down-sample spatial dimensions.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50000"/>
              </a:lnSpc>
              <a:buClr>
                <a:srgbClr val="d1d5db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1d5db"/>
                </a:solidFill>
                <a:latin typeface="Söhne"/>
              </a:rPr>
              <a:t>Flatten the output and add Dense layers for classification.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50000"/>
              </a:lnSpc>
              <a:buClr>
                <a:srgbClr val="d1d5db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1d5db"/>
                </a:solidFill>
                <a:latin typeface="Söhne"/>
              </a:rPr>
              <a:t>Use softmax activation in the output layer for multi-class classification.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DEFC4B0B-07EC-404E-A5BB-06E79AAB832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94" name="Picture 7" descr=""/>
          <p:cNvPicPr/>
          <p:nvPr/>
        </p:nvPicPr>
        <p:blipFill>
          <a:blip r:embed="rId1">
            <a:alphaModFix amt="40000"/>
          </a:blip>
          <a:srcRect l="0" t="5858" r="0" b="0"/>
          <a:stretch/>
        </p:blipFill>
        <p:spPr>
          <a:xfrm>
            <a:off x="0" y="-13644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pc="-1" strike="noStrike" cap="all">
                <a:solidFill>
                  <a:srgbClr val="d1d5db"/>
                </a:solidFill>
                <a:latin typeface="Söhne"/>
              </a:rPr>
              <a:t>Evaluation Model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6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1681560"/>
            <a:ext cx="9692280" cy="18000"/>
          </a:xfrm>
          <a:custGeom>
            <a:avLst/>
            <a:gdLst>
              <a:gd name="textAreaLeft" fmla="*/ 0 w 9692280"/>
              <a:gd name="textAreaRight" fmla="*/ 9692640 w 96922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9692640" h="18288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stroke="0" w="9692640" h="18288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cap="rnd" w="44450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838080" y="2004480"/>
            <a:ext cx="10515240" cy="41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1F72F302-1C35-4990-BC1D-BA14CA9C614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9" name="Picture 4" descr=""/>
          <p:cNvPicPr/>
          <p:nvPr/>
        </p:nvPicPr>
        <p:blipFill>
          <a:blip r:embed="rId2"/>
          <a:stretch/>
        </p:blipFill>
        <p:spPr>
          <a:xfrm>
            <a:off x="578880" y="1841040"/>
            <a:ext cx="11031120" cy="45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01" name="Picture 4" descr="A colorful art with dots&#10;&#10;Description automatically generated with medium confidence"/>
          <p:cNvPicPr/>
          <p:nvPr/>
        </p:nvPicPr>
        <p:blipFill>
          <a:blip r:embed="rId1">
            <a:alphaModFix amt="50000"/>
          </a:blip>
          <a:srcRect l="3111" t="0" r="2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90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THANK YOU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7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LibreOffice/24.2.5.2$Linux_X86_64 LibreOffice_project/d6e8b0f3fc6e8af2b00cf4969fd0d2fa45b9a62e</Application>
  <AppVersion>15.0000</AppVersion>
  <Words>170</Words>
  <Paragraphs>29</Paragraphs>
  <Company>Ai-kfs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2023-12-18T16:16:07Z</dcterms:created>
  <dc:creator>mohamed_720a</dc:creator>
  <dc:description/>
  <dc:language>en-US</dc:language>
  <cp:lastModifiedBy/>
  <dcterms:modified xsi:type="dcterms:W3CDTF">2024-08-13T10:36:08Z</dcterms:modified>
  <cp:revision>3</cp:revision>
  <dc:subject/>
  <dc:title>MNIST Image Classification with Data Augmentation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