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AI Project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pAcman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game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PEAS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187F7-32C5-4C1E-97E7-6AAFBB8B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lvl="3" indent="0" algn="l">
              <a:buNone/>
            </a:pPr>
            <a:r>
              <a:rPr lang="en-US" dirty="0"/>
              <a:t>       </a:t>
            </a:r>
            <a:r>
              <a:rPr lang="en-US" sz="2400" dirty="0"/>
              <a:t>P </a:t>
            </a:r>
            <a:r>
              <a:rPr lang="en-US" sz="2400" dirty="0">
                <a:sym typeface="Wingdings" panose="05000000000000000000" pitchFamily="2" charset="2"/>
              </a:rPr>
              <a:t> Performance  speed ,high score</a:t>
            </a:r>
          </a:p>
          <a:p>
            <a:pPr marL="566928" lvl="3" indent="0" algn="l">
              <a:buNone/>
            </a:pPr>
            <a:r>
              <a:rPr lang="en-US" sz="2400" dirty="0">
                <a:sym typeface="Wingdings" panose="05000000000000000000" pitchFamily="2" charset="2"/>
              </a:rPr>
              <a:t>    E  Environment  ghost , wall</a:t>
            </a:r>
          </a:p>
          <a:p>
            <a:pPr marL="566928" lvl="3" indent="0" algn="l">
              <a:buNone/>
            </a:pPr>
            <a:r>
              <a:rPr lang="en-US" sz="2400" dirty="0">
                <a:sym typeface="Wingdings" panose="05000000000000000000" pitchFamily="2" charset="2"/>
              </a:rPr>
              <a:t>			    A  Actuator  screen display</a:t>
            </a:r>
          </a:p>
          <a:p>
            <a:pPr marL="566928" lvl="3" indent="0" algn="l">
              <a:buNone/>
            </a:pPr>
            <a:r>
              <a:rPr lang="en-US" sz="2400" dirty="0">
                <a:sym typeface="Wingdings" panose="05000000000000000000" pitchFamily="2" charset="2"/>
              </a:rPr>
              <a:t>    S  Sensor   location ghost and</a:t>
            </a:r>
          </a:p>
          <a:p>
            <a:pPr marL="566928" lvl="3" indent="0" algn="l">
              <a:buNone/>
            </a:pPr>
            <a:r>
              <a:rPr lang="en-US" sz="2400" dirty="0">
                <a:sym typeface="Wingdings" panose="05000000000000000000" pitchFamily="2" charset="2"/>
              </a:rPr>
              <a:t>	             </a:t>
            </a:r>
            <a:r>
              <a:rPr lang="en-US" sz="2400" dirty="0" err="1">
                <a:sym typeface="Wingdings" panose="05000000000000000000" pitchFamily="2" charset="2"/>
              </a:rPr>
              <a:t>pac</a:t>
            </a:r>
            <a:r>
              <a:rPr lang="en-US" sz="2400" dirty="0">
                <a:sym typeface="Wingdings" panose="05000000000000000000" pitchFamily="2" charset="2"/>
              </a:rPr>
              <a:t>-man</a:t>
            </a:r>
            <a:endParaRPr lang="ar-EG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BAF1B-4ABD-4C98-AC43-D1A33328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138" y="1896932"/>
            <a:ext cx="5346583" cy="44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4D90-86C1-4A2A-B3A6-97DD6DFF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ODESA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A6D96-2F4E-46DC-B875-9D17054BE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lvl="3" indent="0" algn="l">
              <a:lnSpc>
                <a:spcPct val="200000"/>
              </a:lnSpc>
              <a:buNone/>
            </a:pPr>
            <a:r>
              <a:rPr lang="en-US" dirty="0"/>
              <a:t>  	      </a:t>
            </a:r>
            <a:r>
              <a:rPr lang="en-US" sz="2000" dirty="0"/>
              <a:t>O </a:t>
            </a:r>
            <a:r>
              <a:rPr lang="en-US" sz="2000" dirty="0">
                <a:sym typeface="Wingdings" panose="05000000000000000000" pitchFamily="2" charset="2"/>
              </a:rPr>
              <a:t> Observability  fully observable</a:t>
            </a:r>
          </a:p>
          <a:p>
            <a:pPr marL="566928" lvl="3" indent="0" algn="l">
              <a:lnSpc>
                <a:spcPct val="200000"/>
              </a:lnSpc>
              <a:buNone/>
            </a:pPr>
            <a:r>
              <a:rPr lang="en-US" sz="2000" dirty="0">
                <a:sym typeface="Wingdings" panose="05000000000000000000" pitchFamily="2" charset="2"/>
              </a:rPr>
              <a:t>    D  Deterministic  Deterministic</a:t>
            </a:r>
          </a:p>
          <a:p>
            <a:pPr marL="566928" lvl="3" indent="0" algn="l">
              <a:lnSpc>
                <a:spcPct val="200000"/>
              </a:lnSpc>
              <a:buNone/>
            </a:pPr>
            <a:r>
              <a:rPr lang="en-US" sz="2000" dirty="0">
                <a:sym typeface="Wingdings" panose="05000000000000000000" pitchFamily="2" charset="2"/>
              </a:rPr>
              <a:t>			    E  Episode  Sequential</a:t>
            </a:r>
          </a:p>
          <a:p>
            <a:pPr marL="566928" lvl="3" indent="0" algn="l">
              <a:lnSpc>
                <a:spcPct val="200000"/>
              </a:lnSpc>
              <a:buNone/>
            </a:pPr>
            <a:r>
              <a:rPr lang="en-US" sz="2000" dirty="0">
                <a:sym typeface="Wingdings" panose="05000000000000000000" pitchFamily="2" charset="2"/>
              </a:rPr>
              <a:t>    S  Static   Static</a:t>
            </a:r>
          </a:p>
          <a:p>
            <a:pPr marL="566928" lvl="3" indent="0" algn="l">
              <a:lnSpc>
                <a:spcPct val="200000"/>
              </a:lnSpc>
              <a:buNone/>
            </a:pPr>
            <a:r>
              <a:rPr lang="en-US" sz="2000" dirty="0">
                <a:sym typeface="Wingdings" panose="05000000000000000000" pitchFamily="2" charset="2"/>
              </a:rPr>
              <a:t>    A  agent   Single Agent</a:t>
            </a:r>
            <a:endParaRPr lang="ar-EG" sz="2000" dirty="0"/>
          </a:p>
          <a:p>
            <a:pPr marL="566928" lvl="3" indent="0" algn="l">
              <a:lnSpc>
                <a:spcPct val="200000"/>
              </a:lnSpc>
              <a:buNone/>
            </a:pPr>
            <a:endParaRPr lang="ar-EG" sz="2000" dirty="0"/>
          </a:p>
          <a:p>
            <a:pPr algn="l"/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4073B-77F7-4F87-8BDA-3372C911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138" y="1896932"/>
            <a:ext cx="5346583" cy="44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0865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{E0252454-B688-49B4-8303-5887613417D9}tf33845126_win32</Template>
  <TotalTime>112</TotalTime>
  <Words>81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1_RetrospectVTI</vt:lpstr>
      <vt:lpstr>AI Project</vt:lpstr>
      <vt:lpstr>PEAS</vt:lpstr>
      <vt:lpstr>ODESA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Project</dc:title>
  <dc:creator>Mohammed Ismail</dc:creator>
  <cp:lastModifiedBy>Mohammed Ismail</cp:lastModifiedBy>
  <cp:revision>2</cp:revision>
  <dcterms:created xsi:type="dcterms:W3CDTF">2022-03-08T11:44:33Z</dcterms:created>
  <dcterms:modified xsi:type="dcterms:W3CDTF">2022-03-09T20:39:09Z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